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77" r:id="rId3"/>
    <p:sldId id="290" r:id="rId4"/>
    <p:sldId id="291" r:id="rId5"/>
    <p:sldId id="269" r:id="rId6"/>
    <p:sldId id="285" r:id="rId7"/>
    <p:sldId id="299" r:id="rId8"/>
    <p:sldId id="292" r:id="rId9"/>
    <p:sldId id="294" r:id="rId10"/>
    <p:sldId id="300" r:id="rId11"/>
    <p:sldId id="295" r:id="rId12"/>
    <p:sldId id="301" r:id="rId13"/>
    <p:sldId id="257" r:id="rId14"/>
    <p:sldId id="297" r:id="rId15"/>
    <p:sldId id="298" r:id="rId16"/>
    <p:sldId id="288" r:id="rId17"/>
    <p:sldId id="289" r:id="rId18"/>
  </p:sldIdLst>
  <p:sldSz cx="12192000" cy="6858000"/>
  <p:notesSz cx="6858000" cy="9144000"/>
  <p:embeddedFontLst>
    <p:embeddedFont>
      <p:font typeface="Bitter"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PT Serif" panose="020A0603040505020204" pitchFamily="18" charset="0"/>
      <p:regular r:id="rId28"/>
      <p:bold r:id="rId29"/>
      <p:italic r:id="rId30"/>
      <p:boldItalic r:id="rId31"/>
    </p:embeddedFont>
    <p:embeddedFont>
      <p:font typeface="Source Sans Pro" panose="020B0503030403020204" pitchFamily="34" charset="0"/>
      <p:regular r:id="rId32"/>
      <p:bold r:id="rId33"/>
      <p:italic r:id="rId34"/>
      <p:boldItalic r:id="rId35"/>
    </p:embeddedFont>
    <p:embeddedFont>
      <p:font typeface="Source Sans Pro SemiBold" panose="020B06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RtRU/E+w2FPMuQch5eFgTsP4G4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E6FD7-FFDC-4158-99F3-54BCA5E31E19}" v="20" dt="2022-02-01T19:08:13.284"/>
    <p1510:client id="{06AD931D-61F6-46B4-9144-BC3225F8C486}" v="369" dt="2022-02-01T17:34:02.787"/>
    <p1510:client id="{14F0E50A-276E-47A9-8D4D-D284C81A5C45}" v="91" dt="2022-02-04T18:57:05.098"/>
    <p1510:client id="{5A90D768-46BA-4072-A540-CD4523D1170E}" v="1" dt="2022-02-01T15:09:15.875"/>
    <p1510:client id="{64FF9E53-42F2-4406-989F-AFC0BF767BE6}" v="956" dt="2022-02-01T22:07:05.231"/>
    <p1510:client id="{AE8449EF-1BD1-45ED-9B3F-D23FE3913FB6}" v="1" dt="2022-02-04T18:57:01.778"/>
    <p1510:client id="{D0980955-C697-4303-BA7B-7F49AA1BAD81}" v="1362" dt="2022-02-01T19:23:46.922"/>
    <p1510:client id="{D17A91D3-EC08-43F1-BFCE-25F4BAB98E49}" v="69" dt="2022-02-01T18:02:46.181"/>
    <p1510:client id="{D5B22954-98FE-4648-B87C-1EAF2124964E}" v="201" dt="2022-02-01T19:29:07.935"/>
    <p1510:client id="{DB0894CD-551E-4510-B010-F58652436908}" v="81" dt="2022-02-01T18:44:18.226"/>
  </p1510:revLst>
</p1510:revInfo>
</file>

<file path=ppt/tableStyles.xml><?xml version="1.0" encoding="utf-8"?>
<a:tblStyleLst xmlns:a="http://schemas.openxmlformats.org/drawingml/2006/main" def="{0C310CCB-0F46-475F-99B2-5CF3CA8D53C6}">
  <a:tblStyle styleId="{0C310CCB-0F46-475F-99B2-5CF3CA8D53C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a:tcStyle>
        <a:tcBdr/>
        <a:fill>
          <a:solidFill>
            <a:srgbClr val="CACCCF"/>
          </a:solidFill>
        </a:fill>
      </a:tcStyle>
    </a:band1H>
    <a:band2H>
      <a:tcTxStyle/>
      <a:tcStyle>
        <a:tcBdr/>
      </a:tcStyle>
    </a:band2H>
    <a:band1V>
      <a:tcTxStyle/>
      <a:tcStyle>
        <a:tcBdr/>
        <a:fill>
          <a:solidFill>
            <a:srgbClr val="CACCC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58"/>
    <p:restoredTop sz="94598"/>
  </p:normalViewPr>
  <p:slideViewPr>
    <p:cSldViewPr snapToGrid="0" snapToObjects="1" showGuides="1">
      <p:cViewPr>
        <p:scale>
          <a:sx n="158" d="100"/>
          <a:sy n="158" d="100"/>
        </p:scale>
        <p:origin x="32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53" Type="http://customschemas.google.com/relationships/presentationmetadata" Target="metadata"/><Relationship Id="rId58"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59" Type="http://schemas.microsoft.com/office/2015/10/relationships/revisionInfo" Target="revisionInfo.xml"/><Relationship Id="rId20" Type="http://schemas.openxmlformats.org/officeDocument/2006/relationships/font" Target="fonts/font1.fntdata"/><Relationship Id="rId5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Dickerson" userId="cfJP5DgUJZ/fpfyZfhu+Fi9IYsekp988GyBOb9gQmeY=" providerId="None" clId="Web-{AE8449EF-1BD1-45ED-9B3F-D23FE3913FB6}"/>
    <pc:docChg chg="delSld">
      <pc:chgData name="Carl Dickerson" userId="cfJP5DgUJZ/fpfyZfhu+Fi9IYsekp988GyBOb9gQmeY=" providerId="None" clId="Web-{AE8449EF-1BD1-45ED-9B3F-D23FE3913FB6}" dt="2022-02-04T18:57:01.778" v="0"/>
      <pc:docMkLst>
        <pc:docMk/>
      </pc:docMkLst>
      <pc:sldChg chg="del">
        <pc:chgData name="Carl Dickerson" userId="cfJP5DgUJZ/fpfyZfhu+Fi9IYsekp988GyBOb9gQmeY=" providerId="None" clId="Web-{AE8449EF-1BD1-45ED-9B3F-D23FE3913FB6}" dt="2022-02-04T18:57:01.778" v="0"/>
        <pc:sldMkLst>
          <pc:docMk/>
          <pc:sldMk cId="1188173014" sldId="296"/>
        </pc:sldMkLst>
      </pc:sldChg>
    </pc:docChg>
  </pc:docChgLst>
  <pc:docChgLst>
    <pc:chgData name="Grace Hong" userId="HW7M3rH/0I5XRIH9T/2OAQpKpHEqjwd5su9uUnZPMIc=" providerId="None" clId="Web-{5A90D768-46BA-4072-A540-CD4523D1170E}"/>
    <pc:docChg chg="delSld">
      <pc:chgData name="Grace Hong" userId="HW7M3rH/0I5XRIH9T/2OAQpKpHEqjwd5su9uUnZPMIc=" providerId="None" clId="Web-{5A90D768-46BA-4072-A540-CD4523D1170E}" dt="2022-02-01T15:09:15.875" v="0"/>
      <pc:docMkLst>
        <pc:docMk/>
      </pc:docMkLst>
      <pc:sldChg chg="del">
        <pc:chgData name="Grace Hong" userId="HW7M3rH/0I5XRIH9T/2OAQpKpHEqjwd5su9uUnZPMIc=" providerId="None" clId="Web-{5A90D768-46BA-4072-A540-CD4523D1170E}" dt="2022-02-01T15:09:15.875" v="0"/>
        <pc:sldMkLst>
          <pc:docMk/>
          <pc:sldMk cId="0" sldId="275"/>
        </pc:sldMkLst>
      </pc:sldChg>
    </pc:docChg>
  </pc:docChgLst>
  <pc:docChgLst>
    <pc:chgData name="Jesse Singh" userId="mty+Yvltv8I+Ycb4xoNqu/74Uj/h6LpyGizSC2luxCE=" providerId="None" clId="Web-{068E6FD7-FFDC-4158-99F3-54BCA5E31E19}"/>
    <pc:docChg chg="modSld">
      <pc:chgData name="Jesse Singh" userId="mty+Yvltv8I+Ycb4xoNqu/74Uj/h6LpyGizSC2luxCE=" providerId="None" clId="Web-{068E6FD7-FFDC-4158-99F3-54BCA5E31E19}" dt="2022-02-01T19:08:13.284" v="16" actId="20577"/>
      <pc:docMkLst>
        <pc:docMk/>
      </pc:docMkLst>
      <pc:sldChg chg="modSp">
        <pc:chgData name="Jesse Singh" userId="mty+Yvltv8I+Ycb4xoNqu/74Uj/h6LpyGizSC2luxCE=" providerId="None" clId="Web-{068E6FD7-FFDC-4158-99F3-54BCA5E31E19}" dt="2022-02-01T19:06:19.316" v="8" actId="20577"/>
        <pc:sldMkLst>
          <pc:docMk/>
          <pc:sldMk cId="0" sldId="264"/>
        </pc:sldMkLst>
        <pc:spChg chg="mod">
          <ac:chgData name="Jesse Singh" userId="mty+Yvltv8I+Ycb4xoNqu/74Uj/h6LpyGizSC2luxCE=" providerId="None" clId="Web-{068E6FD7-FFDC-4158-99F3-54BCA5E31E19}" dt="2022-02-01T19:06:06.894" v="6" actId="20577"/>
          <ac:spMkLst>
            <pc:docMk/>
            <pc:sldMk cId="0" sldId="264"/>
            <ac:spMk id="249" creationId="{00000000-0000-0000-0000-000000000000}"/>
          </ac:spMkLst>
        </pc:spChg>
        <pc:spChg chg="mod">
          <ac:chgData name="Jesse Singh" userId="mty+Yvltv8I+Ycb4xoNqu/74Uj/h6LpyGizSC2luxCE=" providerId="None" clId="Web-{068E6FD7-FFDC-4158-99F3-54BCA5E31E19}" dt="2022-02-01T19:06:19.316" v="8" actId="20577"/>
          <ac:spMkLst>
            <pc:docMk/>
            <pc:sldMk cId="0" sldId="264"/>
            <ac:spMk id="254" creationId="{00000000-0000-0000-0000-000000000000}"/>
          </ac:spMkLst>
        </pc:spChg>
      </pc:sldChg>
      <pc:sldChg chg="modSp">
        <pc:chgData name="Jesse Singh" userId="mty+Yvltv8I+Ycb4xoNqu/74Uj/h6LpyGizSC2luxCE=" providerId="None" clId="Web-{068E6FD7-FFDC-4158-99F3-54BCA5E31E19}" dt="2022-02-01T19:08:13.284" v="16" actId="20577"/>
        <pc:sldMkLst>
          <pc:docMk/>
          <pc:sldMk cId="0" sldId="265"/>
        </pc:sldMkLst>
        <pc:spChg chg="mod">
          <ac:chgData name="Jesse Singh" userId="mty+Yvltv8I+Ycb4xoNqu/74Uj/h6LpyGizSC2luxCE=" providerId="None" clId="Web-{068E6FD7-FFDC-4158-99F3-54BCA5E31E19}" dt="2022-02-01T19:08:01.222" v="11" actId="20577"/>
          <ac:spMkLst>
            <pc:docMk/>
            <pc:sldMk cId="0" sldId="265"/>
            <ac:spMk id="262" creationId="{00000000-0000-0000-0000-000000000000}"/>
          </ac:spMkLst>
        </pc:spChg>
        <pc:spChg chg="mod">
          <ac:chgData name="Jesse Singh" userId="mty+Yvltv8I+Ycb4xoNqu/74Uj/h6LpyGizSC2luxCE=" providerId="None" clId="Web-{068E6FD7-FFDC-4158-99F3-54BCA5E31E19}" dt="2022-02-01T19:08:13.284" v="16" actId="20577"/>
          <ac:spMkLst>
            <pc:docMk/>
            <pc:sldMk cId="0" sldId="265"/>
            <ac:spMk id="267" creationId="{00000000-0000-0000-0000-000000000000}"/>
          </ac:spMkLst>
        </pc:spChg>
      </pc:sldChg>
    </pc:docChg>
  </pc:docChgLst>
  <pc:docChgLst>
    <pc:chgData name="James Lewis" userId="IAIXXFe41dji/5Ftm20wSEqROkx06zV6F2BtCY7/Nes=" providerId="None" clId="Web-{D17A91D3-EC08-43F1-BFCE-25F4BAB98E49}"/>
    <pc:docChg chg="addSld delSld modSld sldOrd">
      <pc:chgData name="James Lewis" userId="IAIXXFe41dji/5Ftm20wSEqROkx06zV6F2BtCY7/Nes=" providerId="None" clId="Web-{D17A91D3-EC08-43F1-BFCE-25F4BAB98E49}" dt="2022-02-01T18:02:46.181" v="66" actId="20577"/>
      <pc:docMkLst>
        <pc:docMk/>
      </pc:docMkLst>
      <pc:sldChg chg="modSp">
        <pc:chgData name="James Lewis" userId="IAIXXFe41dji/5Ftm20wSEqROkx06zV6F2BtCY7/Nes=" providerId="None" clId="Web-{D17A91D3-EC08-43F1-BFCE-25F4BAB98E49}" dt="2022-02-01T17:50:56.666" v="31" actId="14100"/>
        <pc:sldMkLst>
          <pc:docMk/>
          <pc:sldMk cId="0" sldId="274"/>
        </pc:sldMkLst>
        <pc:spChg chg="mod">
          <ac:chgData name="James Lewis" userId="IAIXXFe41dji/5Ftm20wSEqROkx06zV6F2BtCY7/Nes=" providerId="None" clId="Web-{D17A91D3-EC08-43F1-BFCE-25F4BAB98E49}" dt="2022-02-01T17:37:26.901" v="0" actId="20577"/>
          <ac:spMkLst>
            <pc:docMk/>
            <pc:sldMk cId="0" sldId="274"/>
            <ac:spMk id="349" creationId="{00000000-0000-0000-0000-000000000000}"/>
          </ac:spMkLst>
        </pc:spChg>
        <pc:spChg chg="mod">
          <ac:chgData name="James Lewis" userId="IAIXXFe41dji/5Ftm20wSEqROkx06zV6F2BtCY7/Nes=" providerId="None" clId="Web-{D17A91D3-EC08-43F1-BFCE-25F4BAB98E49}" dt="2022-02-01T17:37:30.713" v="5" actId="20577"/>
          <ac:spMkLst>
            <pc:docMk/>
            <pc:sldMk cId="0" sldId="274"/>
            <ac:spMk id="350" creationId="{00000000-0000-0000-0000-000000000000}"/>
          </ac:spMkLst>
        </pc:spChg>
        <pc:spChg chg="mod">
          <ac:chgData name="James Lewis" userId="IAIXXFe41dji/5Ftm20wSEqROkx06zV6F2BtCY7/Nes=" providerId="None" clId="Web-{D17A91D3-EC08-43F1-BFCE-25F4BAB98E49}" dt="2022-02-01T17:50:56.666" v="31" actId="14100"/>
          <ac:spMkLst>
            <pc:docMk/>
            <pc:sldMk cId="0" sldId="274"/>
            <ac:spMk id="351" creationId="{00000000-0000-0000-0000-000000000000}"/>
          </ac:spMkLst>
        </pc:spChg>
      </pc:sldChg>
      <pc:sldChg chg="del ord">
        <pc:chgData name="James Lewis" userId="IAIXXFe41dji/5Ftm20wSEqROkx06zV6F2BtCY7/Nes=" providerId="None" clId="Web-{D17A91D3-EC08-43F1-BFCE-25F4BAB98E49}" dt="2022-02-01T17:58:06.369" v="33"/>
        <pc:sldMkLst>
          <pc:docMk/>
          <pc:sldMk cId="0" sldId="276"/>
        </pc:sldMkLst>
      </pc:sldChg>
      <pc:sldChg chg="modSp add ord replId">
        <pc:chgData name="James Lewis" userId="IAIXXFe41dji/5Ftm20wSEqROkx06zV6F2BtCY7/Nes=" providerId="None" clId="Web-{D17A91D3-EC08-43F1-BFCE-25F4BAB98E49}" dt="2022-02-01T18:02:46.181" v="66" actId="20577"/>
        <pc:sldMkLst>
          <pc:docMk/>
          <pc:sldMk cId="4188755909" sldId="287"/>
        </pc:sldMkLst>
        <pc:spChg chg="mod">
          <ac:chgData name="James Lewis" userId="IAIXXFe41dji/5Ftm20wSEqROkx06zV6F2BtCY7/Nes=" providerId="None" clId="Web-{D17A91D3-EC08-43F1-BFCE-25F4BAB98E49}" dt="2022-02-01T18:02:46.181" v="66" actId="20577"/>
          <ac:spMkLst>
            <pc:docMk/>
            <pc:sldMk cId="4188755909" sldId="287"/>
            <ac:spMk id="2" creationId="{BECE96E9-B253-42A6-B30E-EAE0A203CDFC}"/>
          </ac:spMkLst>
        </pc:spChg>
        <pc:spChg chg="mod">
          <ac:chgData name="James Lewis" userId="IAIXXFe41dji/5Ftm20wSEqROkx06zV6F2BtCY7/Nes=" providerId="None" clId="Web-{D17A91D3-EC08-43F1-BFCE-25F4BAB98E49}" dt="2022-02-01T18:02:17.275" v="45" actId="20577"/>
          <ac:spMkLst>
            <pc:docMk/>
            <pc:sldMk cId="4188755909" sldId="287"/>
            <ac:spMk id="3" creationId="{15CC30AD-1003-4838-A9DB-18F1986D8D44}"/>
          </ac:spMkLst>
        </pc:spChg>
      </pc:sldChg>
    </pc:docChg>
  </pc:docChgLst>
  <pc:docChgLst>
    <pc:chgData name="Jesse Singh" userId="mty+Yvltv8I+Ycb4xoNqu/74Uj/h6LpyGizSC2luxCE=" providerId="None" clId="Web-{DB0894CD-551E-4510-B010-F58652436908}"/>
    <pc:docChg chg="modSld sldOrd">
      <pc:chgData name="Jesse Singh" userId="mty+Yvltv8I+Ycb4xoNqu/74Uj/h6LpyGizSC2luxCE=" providerId="None" clId="Web-{DB0894CD-551E-4510-B010-F58652436908}" dt="2022-02-01T18:44:18.226" v="76"/>
      <pc:docMkLst>
        <pc:docMk/>
      </pc:docMkLst>
      <pc:sldChg chg="modSp ord">
        <pc:chgData name="Jesse Singh" userId="mty+Yvltv8I+Ycb4xoNqu/74Uj/h6LpyGizSC2luxCE=" providerId="None" clId="Web-{DB0894CD-551E-4510-B010-F58652436908}" dt="2022-02-01T18:44:18.226" v="76"/>
        <pc:sldMkLst>
          <pc:docMk/>
          <pc:sldMk cId="0" sldId="267"/>
        </pc:sldMkLst>
        <pc:graphicFrameChg chg="mod modGraphic">
          <ac:chgData name="Jesse Singh" userId="mty+Yvltv8I+Ycb4xoNqu/74Uj/h6LpyGizSC2luxCE=" providerId="None" clId="Web-{DB0894CD-551E-4510-B010-F58652436908}" dt="2022-02-01T18:43:32.804" v="75"/>
          <ac:graphicFrameMkLst>
            <pc:docMk/>
            <pc:sldMk cId="0" sldId="267"/>
            <ac:graphicFrameMk id="287" creationId="{00000000-0000-0000-0000-000000000000}"/>
          </ac:graphicFrameMkLst>
        </pc:graphicFrameChg>
      </pc:sldChg>
    </pc:docChg>
  </pc:docChgLst>
  <pc:docChgLst>
    <pc:chgData name="Carl Dickerson" userId="cfJP5DgUJZ/fpfyZfhu+Fi9IYsekp988GyBOb9gQmeY=" providerId="None" clId="Web-{D0980955-C697-4303-BA7B-7F49AA1BAD81}"/>
    <pc:docChg chg="delSld modSld sldOrd">
      <pc:chgData name="Carl Dickerson" userId="cfJP5DgUJZ/fpfyZfhu+Fi9IYsekp988GyBOb9gQmeY=" providerId="None" clId="Web-{D0980955-C697-4303-BA7B-7F49AA1BAD81}" dt="2022-02-01T19:23:46.922" v="1358" actId="20577"/>
      <pc:docMkLst>
        <pc:docMk/>
      </pc:docMkLst>
      <pc:sldChg chg="modSp">
        <pc:chgData name="Carl Dickerson" userId="cfJP5DgUJZ/fpfyZfhu+Fi9IYsekp988GyBOb9gQmeY=" providerId="None" clId="Web-{D0980955-C697-4303-BA7B-7F49AA1BAD81}" dt="2022-02-01T17:14:19.184" v="124" actId="20577"/>
        <pc:sldMkLst>
          <pc:docMk/>
          <pc:sldMk cId="0" sldId="258"/>
        </pc:sldMkLst>
        <pc:spChg chg="mod">
          <ac:chgData name="Carl Dickerson" userId="cfJP5DgUJZ/fpfyZfhu+Fi9IYsekp988GyBOb9gQmeY=" providerId="None" clId="Web-{D0980955-C697-4303-BA7B-7F49AA1BAD81}" dt="2022-02-01T17:14:19.184" v="124" actId="20577"/>
          <ac:spMkLst>
            <pc:docMk/>
            <pc:sldMk cId="0" sldId="258"/>
            <ac:spMk id="184" creationId="{00000000-0000-0000-0000-000000000000}"/>
          </ac:spMkLst>
        </pc:spChg>
      </pc:sldChg>
      <pc:sldChg chg="modSp">
        <pc:chgData name="Carl Dickerson" userId="cfJP5DgUJZ/fpfyZfhu+Fi9IYsekp988GyBOb9gQmeY=" providerId="None" clId="Web-{D0980955-C697-4303-BA7B-7F49AA1BAD81}" dt="2022-02-01T18:09:53.383" v="582" actId="20577"/>
        <pc:sldMkLst>
          <pc:docMk/>
          <pc:sldMk cId="0" sldId="260"/>
        </pc:sldMkLst>
        <pc:spChg chg="mod">
          <ac:chgData name="Carl Dickerson" userId="cfJP5DgUJZ/fpfyZfhu+Fi9IYsekp988GyBOb9gQmeY=" providerId="None" clId="Web-{D0980955-C697-4303-BA7B-7F49AA1BAD81}" dt="2022-02-01T18:09:53.383" v="582" actId="20577"/>
          <ac:spMkLst>
            <pc:docMk/>
            <pc:sldMk cId="0" sldId="260"/>
            <ac:spMk id="203" creationId="{00000000-0000-0000-0000-000000000000}"/>
          </ac:spMkLst>
        </pc:spChg>
      </pc:sldChg>
      <pc:sldChg chg="addSp delSp modSp">
        <pc:chgData name="Carl Dickerson" userId="cfJP5DgUJZ/fpfyZfhu+Fi9IYsekp988GyBOb9gQmeY=" providerId="None" clId="Web-{D0980955-C697-4303-BA7B-7F49AA1BAD81}" dt="2022-02-01T17:57:02.948" v="346" actId="20577"/>
        <pc:sldMkLst>
          <pc:docMk/>
          <pc:sldMk cId="0" sldId="261"/>
        </pc:sldMkLst>
        <pc:spChg chg="add mod">
          <ac:chgData name="Carl Dickerson" userId="cfJP5DgUJZ/fpfyZfhu+Fi9IYsekp988GyBOb9gQmeY=" providerId="None" clId="Web-{D0980955-C697-4303-BA7B-7F49AA1BAD81}" dt="2022-02-01T17:45:34.937" v="146" actId="1076"/>
          <ac:spMkLst>
            <pc:docMk/>
            <pc:sldMk cId="0" sldId="261"/>
            <ac:spMk id="5" creationId="{110F1ACC-7E30-419C-BE5C-E2BDEC502067}"/>
          </ac:spMkLst>
        </pc:spChg>
        <pc:spChg chg="add del">
          <ac:chgData name="Carl Dickerson" userId="cfJP5DgUJZ/fpfyZfhu+Fi9IYsekp988GyBOb9gQmeY=" providerId="None" clId="Web-{D0980955-C697-4303-BA7B-7F49AA1BAD81}" dt="2022-02-01T17:45:55.421" v="149"/>
          <ac:spMkLst>
            <pc:docMk/>
            <pc:sldMk cId="0" sldId="261"/>
            <ac:spMk id="6" creationId="{8A6BD677-8B82-47E0-BBF9-FCDBD3F863A2}"/>
          </ac:spMkLst>
        </pc:spChg>
        <pc:spChg chg="add mod">
          <ac:chgData name="Carl Dickerson" userId="cfJP5DgUJZ/fpfyZfhu+Fi9IYsekp988GyBOb9gQmeY=" providerId="None" clId="Web-{D0980955-C697-4303-BA7B-7F49AA1BAD81}" dt="2022-02-01T17:46:02.093" v="151" actId="1076"/>
          <ac:spMkLst>
            <pc:docMk/>
            <pc:sldMk cId="0" sldId="261"/>
            <ac:spMk id="7" creationId="{1465A4D4-58FC-45F7-92CC-001057275A26}"/>
          </ac:spMkLst>
        </pc:spChg>
        <pc:spChg chg="mod">
          <ac:chgData name="Carl Dickerson" userId="cfJP5DgUJZ/fpfyZfhu+Fi9IYsekp988GyBOb9gQmeY=" providerId="None" clId="Web-{D0980955-C697-4303-BA7B-7F49AA1BAD81}" dt="2022-02-01T17:43:11.485" v="133" actId="20577"/>
          <ac:spMkLst>
            <pc:docMk/>
            <pc:sldMk cId="0" sldId="261"/>
            <ac:spMk id="211" creationId="{00000000-0000-0000-0000-000000000000}"/>
          </ac:spMkLst>
        </pc:spChg>
        <pc:spChg chg="mod">
          <ac:chgData name="Carl Dickerson" userId="cfJP5DgUJZ/fpfyZfhu+Fi9IYsekp988GyBOb9gQmeY=" providerId="None" clId="Web-{D0980955-C697-4303-BA7B-7F49AA1BAD81}" dt="2022-02-01T17:57:02.948" v="346" actId="20577"/>
          <ac:spMkLst>
            <pc:docMk/>
            <pc:sldMk cId="0" sldId="261"/>
            <ac:spMk id="215" creationId="{00000000-0000-0000-0000-000000000000}"/>
          </ac:spMkLst>
        </pc:spChg>
        <pc:picChg chg="add mod">
          <ac:chgData name="Carl Dickerson" userId="cfJP5DgUJZ/fpfyZfhu+Fi9IYsekp988GyBOb9gQmeY=" providerId="None" clId="Web-{D0980955-C697-4303-BA7B-7F49AA1BAD81}" dt="2022-02-01T17:45:32.077" v="145" actId="1076"/>
          <ac:picMkLst>
            <pc:docMk/>
            <pc:sldMk cId="0" sldId="261"/>
            <ac:picMk id="2" creationId="{E496620B-C8CF-49ED-8F66-389B9299AF34}"/>
          </ac:picMkLst>
        </pc:picChg>
        <pc:picChg chg="add del">
          <ac:chgData name="Carl Dickerson" userId="cfJP5DgUJZ/fpfyZfhu+Fi9IYsekp988GyBOb9gQmeY=" providerId="None" clId="Web-{D0980955-C697-4303-BA7B-7F49AA1BAD81}" dt="2022-02-01T17:45:21.093" v="143"/>
          <ac:picMkLst>
            <pc:docMk/>
            <pc:sldMk cId="0" sldId="261"/>
            <ac:picMk id="4" creationId="{ADDF13C0-CF8C-4B5C-8404-E949ACD9B623}"/>
          </ac:picMkLst>
        </pc:picChg>
        <pc:picChg chg="mod">
          <ac:chgData name="Carl Dickerson" userId="cfJP5DgUJZ/fpfyZfhu+Fi9IYsekp988GyBOb9gQmeY=" providerId="None" clId="Web-{D0980955-C697-4303-BA7B-7F49AA1BAD81}" dt="2022-02-01T17:47:38.108" v="156" actId="1076"/>
          <ac:picMkLst>
            <pc:docMk/>
            <pc:sldMk cId="0" sldId="261"/>
            <ac:picMk id="214" creationId="{00000000-0000-0000-0000-000000000000}"/>
          </ac:picMkLst>
        </pc:picChg>
      </pc:sldChg>
      <pc:sldChg chg="modSp mod ord modShow">
        <pc:chgData name="Carl Dickerson" userId="cfJP5DgUJZ/fpfyZfhu+Fi9IYsekp988GyBOb9gQmeY=" providerId="None" clId="Web-{D0980955-C697-4303-BA7B-7F49AA1BAD81}" dt="2022-02-01T17:47:54.373" v="157"/>
        <pc:sldMkLst>
          <pc:docMk/>
          <pc:sldMk cId="0" sldId="263"/>
        </pc:sldMkLst>
        <pc:spChg chg="mod">
          <ac:chgData name="Carl Dickerson" userId="cfJP5DgUJZ/fpfyZfhu+Fi9IYsekp988GyBOb9gQmeY=" providerId="None" clId="Web-{D0980955-C697-4303-BA7B-7F49AA1BAD81}" dt="2022-02-01T17:45:41.609" v="147" actId="1076"/>
          <ac:spMkLst>
            <pc:docMk/>
            <pc:sldMk cId="0" sldId="263"/>
            <ac:spMk id="2" creationId="{AED9AEAF-B2C1-41E9-9CD2-60DADFBAD3F6}"/>
          </ac:spMkLst>
        </pc:spChg>
      </pc:sldChg>
      <pc:sldChg chg="modSp">
        <pc:chgData name="Carl Dickerson" userId="cfJP5DgUJZ/fpfyZfhu+Fi9IYsekp988GyBOb9gQmeY=" providerId="None" clId="Web-{D0980955-C697-4303-BA7B-7F49AA1BAD81}" dt="2022-02-01T19:12:58.453" v="1122" actId="20577"/>
        <pc:sldMkLst>
          <pc:docMk/>
          <pc:sldMk cId="0" sldId="265"/>
        </pc:sldMkLst>
        <pc:spChg chg="mod">
          <ac:chgData name="Carl Dickerson" userId="cfJP5DgUJZ/fpfyZfhu+Fi9IYsekp988GyBOb9gQmeY=" providerId="None" clId="Web-{D0980955-C697-4303-BA7B-7F49AA1BAD81}" dt="2022-02-01T19:12:58.453" v="1122" actId="20577"/>
          <ac:spMkLst>
            <pc:docMk/>
            <pc:sldMk cId="0" sldId="265"/>
            <ac:spMk id="267" creationId="{00000000-0000-0000-0000-000000000000}"/>
          </ac:spMkLst>
        </pc:spChg>
      </pc:sldChg>
      <pc:sldChg chg="modSp ord">
        <pc:chgData name="Carl Dickerson" userId="cfJP5DgUJZ/fpfyZfhu+Fi9IYsekp988GyBOb9gQmeY=" providerId="None" clId="Web-{D0980955-C697-4303-BA7B-7F49AA1BAD81}" dt="2022-02-01T18:11:27.070" v="649" actId="20577"/>
        <pc:sldMkLst>
          <pc:docMk/>
          <pc:sldMk cId="0" sldId="266"/>
        </pc:sldMkLst>
        <pc:spChg chg="mod">
          <ac:chgData name="Carl Dickerson" userId="cfJP5DgUJZ/fpfyZfhu+Fi9IYsekp988GyBOb9gQmeY=" providerId="None" clId="Web-{D0980955-C697-4303-BA7B-7F49AA1BAD81}" dt="2022-02-01T18:11:27.070" v="649" actId="20577"/>
          <ac:spMkLst>
            <pc:docMk/>
            <pc:sldMk cId="0" sldId="266"/>
            <ac:spMk id="277" creationId="{00000000-0000-0000-0000-000000000000}"/>
          </ac:spMkLst>
        </pc:spChg>
      </pc:sldChg>
      <pc:sldChg chg="modSp">
        <pc:chgData name="Carl Dickerson" userId="cfJP5DgUJZ/fpfyZfhu+Fi9IYsekp988GyBOb9gQmeY=" providerId="None" clId="Web-{D0980955-C697-4303-BA7B-7F49AA1BAD81}" dt="2022-02-01T19:23:46.922" v="1358" actId="20577"/>
        <pc:sldMkLst>
          <pc:docMk/>
          <pc:sldMk cId="0" sldId="269"/>
        </pc:sldMkLst>
        <pc:spChg chg="mod">
          <ac:chgData name="Carl Dickerson" userId="cfJP5DgUJZ/fpfyZfhu+Fi9IYsekp988GyBOb9gQmeY=" providerId="None" clId="Web-{D0980955-C697-4303-BA7B-7F49AA1BAD81}" dt="2022-02-01T18:22:39.968" v="1117" actId="20577"/>
          <ac:spMkLst>
            <pc:docMk/>
            <pc:sldMk cId="0" sldId="269"/>
            <ac:spMk id="302" creationId="{00000000-0000-0000-0000-000000000000}"/>
          </ac:spMkLst>
        </pc:spChg>
        <pc:spChg chg="mod">
          <ac:chgData name="Carl Dickerson" userId="cfJP5DgUJZ/fpfyZfhu+Fi9IYsekp988GyBOb9gQmeY=" providerId="None" clId="Web-{D0980955-C697-4303-BA7B-7F49AA1BAD81}" dt="2022-02-01T19:23:46.922" v="1358" actId="20577"/>
          <ac:spMkLst>
            <pc:docMk/>
            <pc:sldMk cId="0" sldId="269"/>
            <ac:spMk id="303" creationId="{00000000-0000-0000-0000-000000000000}"/>
          </ac:spMkLst>
        </pc:spChg>
      </pc:sldChg>
      <pc:sldChg chg="del">
        <pc:chgData name="Carl Dickerson" userId="cfJP5DgUJZ/fpfyZfhu+Fi9IYsekp988GyBOb9gQmeY=" providerId="None" clId="Web-{D0980955-C697-4303-BA7B-7F49AA1BAD81}" dt="2022-02-01T17:25:56.336" v="127"/>
        <pc:sldMkLst>
          <pc:docMk/>
          <pc:sldMk cId="0" sldId="270"/>
        </pc:sldMkLst>
      </pc:sldChg>
      <pc:sldChg chg="del">
        <pc:chgData name="Carl Dickerson" userId="cfJP5DgUJZ/fpfyZfhu+Fi9IYsekp988GyBOb9gQmeY=" providerId="None" clId="Web-{D0980955-C697-4303-BA7B-7F49AA1BAD81}" dt="2022-02-01T17:25:56.336" v="126"/>
        <pc:sldMkLst>
          <pc:docMk/>
          <pc:sldMk cId="0" sldId="271"/>
        </pc:sldMkLst>
      </pc:sldChg>
      <pc:sldChg chg="del">
        <pc:chgData name="Carl Dickerson" userId="cfJP5DgUJZ/fpfyZfhu+Fi9IYsekp988GyBOb9gQmeY=" providerId="None" clId="Web-{D0980955-C697-4303-BA7B-7F49AA1BAD81}" dt="2022-02-01T17:25:56.320" v="125"/>
        <pc:sldMkLst>
          <pc:docMk/>
          <pc:sldMk cId="0" sldId="272"/>
        </pc:sldMkLst>
      </pc:sldChg>
    </pc:docChg>
  </pc:docChgLst>
  <pc:docChgLst>
    <pc:chgData name="Kit Casey" userId="DMWCc8cLEKkWFSQXq2Oh9OjATFk5IaTHs49T04Ssn1s=" providerId="None" clId="Web-{D5B22954-98FE-4648-B87C-1EAF2124964E}"/>
    <pc:docChg chg="addSld modSld sldOrd">
      <pc:chgData name="Kit Casey" userId="DMWCc8cLEKkWFSQXq2Oh9OjATFk5IaTHs49T04Ssn1s=" providerId="None" clId="Web-{D5B22954-98FE-4648-B87C-1EAF2124964E}" dt="2022-02-01T19:29:06.482" v="196" actId="20577"/>
      <pc:docMkLst>
        <pc:docMk/>
      </pc:docMkLst>
      <pc:sldChg chg="ord">
        <pc:chgData name="Kit Casey" userId="DMWCc8cLEKkWFSQXq2Oh9OjATFk5IaTHs49T04Ssn1s=" providerId="None" clId="Web-{D5B22954-98FE-4648-B87C-1EAF2124964E}" dt="2022-02-01T19:25:06.296" v="1"/>
        <pc:sldMkLst>
          <pc:docMk/>
          <pc:sldMk cId="0" sldId="273"/>
        </pc:sldMkLst>
      </pc:sldChg>
      <pc:sldChg chg="ord">
        <pc:chgData name="Kit Casey" userId="DMWCc8cLEKkWFSQXq2Oh9OjATFk5IaTHs49T04Ssn1s=" providerId="None" clId="Web-{D5B22954-98FE-4648-B87C-1EAF2124964E}" dt="2022-02-01T19:25:40.843" v="10"/>
        <pc:sldMkLst>
          <pc:docMk/>
          <pc:sldMk cId="0" sldId="274"/>
        </pc:sldMkLst>
      </pc:sldChg>
      <pc:sldChg chg="modSp add ord replId">
        <pc:chgData name="Kit Casey" userId="DMWCc8cLEKkWFSQXq2Oh9OjATFk5IaTHs49T04Ssn1s=" providerId="None" clId="Web-{D5B22954-98FE-4648-B87C-1EAF2124964E}" dt="2022-02-01T19:25:25.031" v="8" actId="20577"/>
        <pc:sldMkLst>
          <pc:docMk/>
          <pc:sldMk cId="1830051485" sldId="288"/>
        </pc:sldMkLst>
        <pc:spChg chg="mod">
          <ac:chgData name="Kit Casey" userId="DMWCc8cLEKkWFSQXq2Oh9OjATFk5IaTHs49T04Ssn1s=" providerId="None" clId="Web-{D5B22954-98FE-4648-B87C-1EAF2124964E}" dt="2022-02-01T19:25:25.031" v="8" actId="20577"/>
          <ac:spMkLst>
            <pc:docMk/>
            <pc:sldMk cId="1830051485" sldId="288"/>
            <ac:spMk id="342" creationId="{00000000-0000-0000-0000-000000000000}"/>
          </ac:spMkLst>
        </pc:spChg>
      </pc:sldChg>
      <pc:sldChg chg="modSp add ord replId">
        <pc:chgData name="Kit Casey" userId="DMWCc8cLEKkWFSQXq2Oh9OjATFk5IaTHs49T04Ssn1s=" providerId="None" clId="Web-{D5B22954-98FE-4648-B87C-1EAF2124964E}" dt="2022-02-01T19:29:06.482" v="196" actId="20577"/>
        <pc:sldMkLst>
          <pc:docMk/>
          <pc:sldMk cId="4023981664" sldId="289"/>
        </pc:sldMkLst>
        <pc:spChg chg="mod">
          <ac:chgData name="Kit Casey" userId="DMWCc8cLEKkWFSQXq2Oh9OjATFk5IaTHs49T04Ssn1s=" providerId="None" clId="Web-{D5B22954-98FE-4648-B87C-1EAF2124964E}" dt="2022-02-01T19:29:06.482" v="196" actId="20577"/>
          <ac:spMkLst>
            <pc:docMk/>
            <pc:sldMk cId="4023981664" sldId="289"/>
            <ac:spMk id="2" creationId="{BECE96E9-B253-42A6-B30E-EAE0A203CDFC}"/>
          </ac:spMkLst>
        </pc:spChg>
        <pc:spChg chg="mod">
          <ac:chgData name="Kit Casey" userId="DMWCc8cLEKkWFSQXq2Oh9OjATFk5IaTHs49T04Ssn1s=" providerId="None" clId="Web-{D5B22954-98FE-4648-B87C-1EAF2124964E}" dt="2022-02-01T19:26:02.624" v="15" actId="20577"/>
          <ac:spMkLst>
            <pc:docMk/>
            <pc:sldMk cId="4023981664" sldId="289"/>
            <ac:spMk id="3" creationId="{15CC30AD-1003-4838-A9DB-18F1986D8D44}"/>
          </ac:spMkLst>
        </pc:spChg>
      </pc:sldChg>
    </pc:docChg>
  </pc:docChgLst>
  <pc:docChgLst>
    <pc:chgData name="Grace Hong" userId="HW7M3rH/0I5XRIH9T/2OAQpKpHEqjwd5su9uUnZPMIc=" providerId="None" clId="Web-{14F0E50A-276E-47A9-8D4D-D284C81A5C45}"/>
    <pc:docChg chg="delSld modSld">
      <pc:chgData name="Grace Hong" userId="HW7M3rH/0I5XRIH9T/2OAQpKpHEqjwd5su9uUnZPMIc=" providerId="None" clId="Web-{14F0E50A-276E-47A9-8D4D-D284C81A5C45}" dt="2022-02-04T18:57:05.098" v="44"/>
      <pc:docMkLst>
        <pc:docMk/>
      </pc:docMkLst>
      <pc:sldChg chg="modSp">
        <pc:chgData name="Grace Hong" userId="HW7M3rH/0I5XRIH9T/2OAQpKpHEqjwd5su9uUnZPMIc=" providerId="None" clId="Web-{14F0E50A-276E-47A9-8D4D-D284C81A5C45}" dt="2022-02-04T18:49:34.398" v="13" actId="20577"/>
        <pc:sldMkLst>
          <pc:docMk/>
          <pc:sldMk cId="0" sldId="257"/>
        </pc:sldMkLst>
        <pc:spChg chg="mod">
          <ac:chgData name="Grace Hong" userId="HW7M3rH/0I5XRIH9T/2OAQpKpHEqjwd5su9uUnZPMIc=" providerId="None" clId="Web-{14F0E50A-276E-47A9-8D4D-D284C81A5C45}" dt="2022-02-04T18:49:34.398" v="13" actId="20577"/>
          <ac:spMkLst>
            <pc:docMk/>
            <pc:sldMk cId="0" sldId="257"/>
            <ac:spMk id="171" creationId="{00000000-0000-0000-0000-000000000000}"/>
          </ac:spMkLst>
        </pc:spChg>
      </pc:sldChg>
      <pc:sldChg chg="modSp">
        <pc:chgData name="Grace Hong" userId="HW7M3rH/0I5XRIH9T/2OAQpKpHEqjwd5su9uUnZPMIc=" providerId="None" clId="Web-{14F0E50A-276E-47A9-8D4D-D284C81A5C45}" dt="2022-02-04T18:49:09.616" v="3" actId="20577"/>
        <pc:sldMkLst>
          <pc:docMk/>
          <pc:sldMk cId="0" sldId="269"/>
        </pc:sldMkLst>
        <pc:spChg chg="mod">
          <ac:chgData name="Grace Hong" userId="HW7M3rH/0I5XRIH9T/2OAQpKpHEqjwd5su9uUnZPMIc=" providerId="None" clId="Web-{14F0E50A-276E-47A9-8D4D-D284C81A5C45}" dt="2022-02-04T18:49:09.616" v="3" actId="20577"/>
          <ac:spMkLst>
            <pc:docMk/>
            <pc:sldMk cId="0" sldId="269"/>
            <ac:spMk id="300" creationId="{00000000-0000-0000-0000-000000000000}"/>
          </ac:spMkLst>
        </pc:spChg>
      </pc:sldChg>
      <pc:sldChg chg="modSp">
        <pc:chgData name="Grace Hong" userId="HW7M3rH/0I5XRIH9T/2OAQpKpHEqjwd5su9uUnZPMIc=" providerId="None" clId="Web-{14F0E50A-276E-47A9-8D4D-D284C81A5C45}" dt="2022-02-04T18:49:00.850" v="0" actId="20577"/>
        <pc:sldMkLst>
          <pc:docMk/>
          <pc:sldMk cId="0" sldId="277"/>
        </pc:sldMkLst>
        <pc:spChg chg="mod">
          <ac:chgData name="Grace Hong" userId="HW7M3rH/0I5XRIH9T/2OAQpKpHEqjwd5su9uUnZPMIc=" providerId="None" clId="Web-{14F0E50A-276E-47A9-8D4D-D284C81A5C45}" dt="2022-02-04T18:49:00.850" v="0" actId="20577"/>
          <ac:spMkLst>
            <pc:docMk/>
            <pc:sldMk cId="0" sldId="277"/>
            <ac:spMk id="2" creationId="{18A0EF55-2C1A-4FB1-9D37-FE95B01DB00F}"/>
          </ac:spMkLst>
        </pc:spChg>
      </pc:sldChg>
      <pc:sldChg chg="modSp">
        <pc:chgData name="Grace Hong" userId="HW7M3rH/0I5XRIH9T/2OAQpKpHEqjwd5su9uUnZPMIc=" providerId="None" clId="Web-{14F0E50A-276E-47A9-8D4D-D284C81A5C45}" dt="2022-02-04T18:49:14.038" v="5" actId="20577"/>
        <pc:sldMkLst>
          <pc:docMk/>
          <pc:sldMk cId="3306194097" sldId="285"/>
        </pc:sldMkLst>
        <pc:spChg chg="mod">
          <ac:chgData name="Grace Hong" userId="HW7M3rH/0I5XRIH9T/2OAQpKpHEqjwd5su9uUnZPMIc=" providerId="None" clId="Web-{14F0E50A-276E-47A9-8D4D-D284C81A5C45}" dt="2022-02-04T18:49:14.038" v="5" actId="20577"/>
          <ac:spMkLst>
            <pc:docMk/>
            <pc:sldMk cId="3306194097" sldId="285"/>
            <ac:spMk id="171" creationId="{00000000-0000-0000-0000-000000000000}"/>
          </ac:spMkLst>
        </pc:spChg>
      </pc:sldChg>
      <pc:sldChg chg="modSp">
        <pc:chgData name="Grace Hong" userId="HW7M3rH/0I5XRIH9T/2OAQpKpHEqjwd5su9uUnZPMIc=" providerId="None" clId="Web-{14F0E50A-276E-47A9-8D4D-D284C81A5C45}" dt="2022-02-04T18:49:44.711" v="17" actId="20577"/>
        <pc:sldMkLst>
          <pc:docMk/>
          <pc:sldMk cId="1830051485" sldId="288"/>
        </pc:sldMkLst>
        <pc:spChg chg="mod">
          <ac:chgData name="Grace Hong" userId="HW7M3rH/0I5XRIH9T/2OAQpKpHEqjwd5su9uUnZPMIc=" providerId="None" clId="Web-{14F0E50A-276E-47A9-8D4D-D284C81A5C45}" dt="2022-02-04T18:49:44.711" v="17" actId="20577"/>
          <ac:spMkLst>
            <pc:docMk/>
            <pc:sldMk cId="1830051485" sldId="288"/>
            <ac:spMk id="341" creationId="{00000000-0000-0000-0000-000000000000}"/>
          </ac:spMkLst>
        </pc:spChg>
      </pc:sldChg>
      <pc:sldChg chg="modSp">
        <pc:chgData name="Grace Hong" userId="HW7M3rH/0I5XRIH9T/2OAQpKpHEqjwd5su9uUnZPMIc=" providerId="None" clId="Web-{14F0E50A-276E-47A9-8D4D-D284C81A5C45}" dt="2022-02-04T18:49:43.742" v="16" actId="20577"/>
        <pc:sldMkLst>
          <pc:docMk/>
          <pc:sldMk cId="4023981664" sldId="289"/>
        </pc:sldMkLst>
        <pc:spChg chg="mod">
          <ac:chgData name="Grace Hong" userId="HW7M3rH/0I5XRIH9T/2OAQpKpHEqjwd5su9uUnZPMIc=" providerId="None" clId="Web-{14F0E50A-276E-47A9-8D4D-D284C81A5C45}" dt="2022-02-04T18:49:43.742" v="16" actId="20577"/>
          <ac:spMkLst>
            <pc:docMk/>
            <pc:sldMk cId="4023981664" sldId="289"/>
            <ac:spMk id="348" creationId="{00000000-0000-0000-0000-000000000000}"/>
          </ac:spMkLst>
        </pc:spChg>
      </pc:sldChg>
      <pc:sldChg chg="modSp">
        <pc:chgData name="Grace Hong" userId="HW7M3rH/0I5XRIH9T/2OAQpKpHEqjwd5su9uUnZPMIc=" providerId="None" clId="Web-{14F0E50A-276E-47A9-8D4D-D284C81A5C45}" dt="2022-02-04T18:49:04.147" v="1" actId="20577"/>
        <pc:sldMkLst>
          <pc:docMk/>
          <pc:sldMk cId="1780094767" sldId="290"/>
        </pc:sldMkLst>
        <pc:spChg chg="mod">
          <ac:chgData name="Grace Hong" userId="HW7M3rH/0I5XRIH9T/2OAQpKpHEqjwd5su9uUnZPMIc=" providerId="None" clId="Web-{14F0E50A-276E-47A9-8D4D-D284C81A5C45}" dt="2022-02-04T18:49:04.147" v="1" actId="20577"/>
          <ac:spMkLst>
            <pc:docMk/>
            <pc:sldMk cId="1780094767" sldId="290"/>
            <ac:spMk id="171" creationId="{00000000-0000-0000-0000-000000000000}"/>
          </ac:spMkLst>
        </pc:spChg>
      </pc:sldChg>
      <pc:sldChg chg="modSp">
        <pc:chgData name="Grace Hong" userId="HW7M3rH/0I5XRIH9T/2OAQpKpHEqjwd5su9uUnZPMIc=" providerId="None" clId="Web-{14F0E50A-276E-47A9-8D4D-D284C81A5C45}" dt="2022-02-04T18:49:07.178" v="2" actId="20577"/>
        <pc:sldMkLst>
          <pc:docMk/>
          <pc:sldMk cId="1548628709" sldId="291"/>
        </pc:sldMkLst>
        <pc:spChg chg="mod">
          <ac:chgData name="Grace Hong" userId="HW7M3rH/0I5XRIH9T/2OAQpKpHEqjwd5su9uUnZPMIc=" providerId="None" clId="Web-{14F0E50A-276E-47A9-8D4D-D284C81A5C45}" dt="2022-02-04T18:49:07.178" v="2" actId="20577"/>
          <ac:spMkLst>
            <pc:docMk/>
            <pc:sldMk cId="1548628709" sldId="291"/>
            <ac:spMk id="282" creationId="{00000000-0000-0000-0000-000000000000}"/>
          </ac:spMkLst>
        </pc:spChg>
      </pc:sldChg>
      <pc:sldChg chg="modSp">
        <pc:chgData name="Grace Hong" userId="HW7M3rH/0I5XRIH9T/2OAQpKpHEqjwd5su9uUnZPMIc=" providerId="None" clId="Web-{14F0E50A-276E-47A9-8D4D-D284C81A5C45}" dt="2022-02-04T18:49:21.257" v="7" actId="20577"/>
        <pc:sldMkLst>
          <pc:docMk/>
          <pc:sldMk cId="4037757086" sldId="292"/>
        </pc:sldMkLst>
        <pc:spChg chg="mod">
          <ac:chgData name="Grace Hong" userId="HW7M3rH/0I5XRIH9T/2OAQpKpHEqjwd5su9uUnZPMIc=" providerId="None" clId="Web-{14F0E50A-276E-47A9-8D4D-D284C81A5C45}" dt="2022-02-04T18:49:21.257" v="7" actId="20577"/>
          <ac:spMkLst>
            <pc:docMk/>
            <pc:sldMk cId="4037757086" sldId="292"/>
            <ac:spMk id="178" creationId="{00000000-0000-0000-0000-000000000000}"/>
          </ac:spMkLst>
        </pc:spChg>
      </pc:sldChg>
      <pc:sldChg chg="modSp">
        <pc:chgData name="Grace Hong" userId="HW7M3rH/0I5XRIH9T/2OAQpKpHEqjwd5su9uUnZPMIc=" providerId="None" clId="Web-{14F0E50A-276E-47A9-8D4D-D284C81A5C45}" dt="2022-02-04T18:49:21.366" v="8" actId="20577"/>
        <pc:sldMkLst>
          <pc:docMk/>
          <pc:sldMk cId="3475677510" sldId="294"/>
        </pc:sldMkLst>
        <pc:spChg chg="mod">
          <ac:chgData name="Grace Hong" userId="HW7M3rH/0I5XRIH9T/2OAQpKpHEqjwd5su9uUnZPMIc=" providerId="None" clId="Web-{14F0E50A-276E-47A9-8D4D-D284C81A5C45}" dt="2022-02-04T18:49:21.366" v="8" actId="20577"/>
          <ac:spMkLst>
            <pc:docMk/>
            <pc:sldMk cId="3475677510" sldId="294"/>
            <ac:spMk id="178" creationId="{00000000-0000-0000-0000-000000000000}"/>
          </ac:spMkLst>
        </pc:spChg>
      </pc:sldChg>
      <pc:sldChg chg="modSp">
        <pc:chgData name="Grace Hong" userId="HW7M3rH/0I5XRIH9T/2OAQpKpHEqjwd5su9uUnZPMIc=" providerId="None" clId="Web-{14F0E50A-276E-47A9-8D4D-D284C81A5C45}" dt="2022-02-04T18:49:26.991" v="10" actId="20577"/>
        <pc:sldMkLst>
          <pc:docMk/>
          <pc:sldMk cId="2613574566" sldId="295"/>
        </pc:sldMkLst>
        <pc:spChg chg="mod">
          <ac:chgData name="Grace Hong" userId="HW7M3rH/0I5XRIH9T/2OAQpKpHEqjwd5su9uUnZPMIc=" providerId="None" clId="Web-{14F0E50A-276E-47A9-8D4D-D284C81A5C45}" dt="2022-02-04T18:49:26.991" v="10" actId="20577"/>
          <ac:spMkLst>
            <pc:docMk/>
            <pc:sldMk cId="2613574566" sldId="295"/>
            <ac:spMk id="178" creationId="{00000000-0000-0000-0000-000000000000}"/>
          </ac:spMkLst>
        </pc:spChg>
      </pc:sldChg>
      <pc:sldChg chg="modSp del">
        <pc:chgData name="Grace Hong" userId="HW7M3rH/0I5XRIH9T/2OAQpKpHEqjwd5su9uUnZPMIc=" providerId="None" clId="Web-{14F0E50A-276E-47A9-8D4D-D284C81A5C45}" dt="2022-02-04T18:57:05.098" v="44"/>
        <pc:sldMkLst>
          <pc:docMk/>
          <pc:sldMk cId="1188173014" sldId="296"/>
        </pc:sldMkLst>
        <pc:spChg chg="mod">
          <ac:chgData name="Grace Hong" userId="HW7M3rH/0I5XRIH9T/2OAQpKpHEqjwd5su9uUnZPMIc=" providerId="None" clId="Web-{14F0E50A-276E-47A9-8D4D-D284C81A5C45}" dt="2022-02-04T18:49:47.070" v="18" actId="20577"/>
          <ac:spMkLst>
            <pc:docMk/>
            <pc:sldMk cId="1188173014" sldId="296"/>
            <ac:spMk id="348" creationId="{00000000-0000-0000-0000-000000000000}"/>
          </ac:spMkLst>
        </pc:spChg>
      </pc:sldChg>
      <pc:sldChg chg="modSp">
        <pc:chgData name="Grace Hong" userId="HW7M3rH/0I5XRIH9T/2OAQpKpHEqjwd5su9uUnZPMIc=" providerId="None" clId="Web-{14F0E50A-276E-47A9-8D4D-D284C81A5C45}" dt="2022-02-04T18:49:35.523" v="14" actId="20577"/>
        <pc:sldMkLst>
          <pc:docMk/>
          <pc:sldMk cId="2304742946" sldId="297"/>
        </pc:sldMkLst>
        <pc:spChg chg="mod">
          <ac:chgData name="Grace Hong" userId="HW7M3rH/0I5XRIH9T/2OAQpKpHEqjwd5su9uUnZPMIc=" providerId="None" clId="Web-{14F0E50A-276E-47A9-8D4D-D284C81A5C45}" dt="2022-02-04T18:49:35.523" v="14" actId="20577"/>
          <ac:spMkLst>
            <pc:docMk/>
            <pc:sldMk cId="2304742946" sldId="297"/>
            <ac:spMk id="348" creationId="{00000000-0000-0000-0000-000000000000}"/>
          </ac:spMkLst>
        </pc:spChg>
      </pc:sldChg>
      <pc:sldChg chg="addSp modSp">
        <pc:chgData name="Grace Hong" userId="HW7M3rH/0I5XRIH9T/2OAQpKpHEqjwd5su9uUnZPMIc=" providerId="None" clId="Web-{14F0E50A-276E-47A9-8D4D-D284C81A5C45}" dt="2022-02-04T18:53:51.483" v="43"/>
        <pc:sldMkLst>
          <pc:docMk/>
          <pc:sldMk cId="3849335781" sldId="298"/>
        </pc:sldMkLst>
        <pc:spChg chg="mod">
          <ac:chgData name="Grace Hong" userId="HW7M3rH/0I5XRIH9T/2OAQpKpHEqjwd5su9uUnZPMIc=" providerId="None" clId="Web-{14F0E50A-276E-47A9-8D4D-D284C81A5C45}" dt="2022-02-04T18:49:38.117" v="15" actId="20577"/>
          <ac:spMkLst>
            <pc:docMk/>
            <pc:sldMk cId="3849335781" sldId="298"/>
            <ac:spMk id="348" creationId="{00000000-0000-0000-0000-000000000000}"/>
          </ac:spMkLst>
        </pc:spChg>
        <pc:picChg chg="add mod">
          <ac:chgData name="Grace Hong" userId="HW7M3rH/0I5XRIH9T/2OAQpKpHEqjwd5su9uUnZPMIc=" providerId="None" clId="Web-{14F0E50A-276E-47A9-8D4D-D284C81A5C45}" dt="2022-02-04T18:51:25.135" v="32" actId="1076"/>
          <ac:picMkLst>
            <pc:docMk/>
            <pc:sldMk cId="3849335781" sldId="298"/>
            <ac:picMk id="4" creationId="{F1689182-C8B1-4ADD-A78F-44A131727852}"/>
          </ac:picMkLst>
        </pc:picChg>
        <pc:picChg chg="add mod">
          <ac:chgData name="Grace Hong" userId="HW7M3rH/0I5XRIH9T/2OAQpKpHEqjwd5su9uUnZPMIc=" providerId="None" clId="Web-{14F0E50A-276E-47A9-8D4D-D284C81A5C45}" dt="2022-02-04T18:51:25.073" v="31" actId="1076"/>
          <ac:picMkLst>
            <pc:docMk/>
            <pc:sldMk cId="3849335781" sldId="298"/>
            <ac:picMk id="5" creationId="{0D66F02D-D5D9-41C6-9BBE-37A4F1B5D5CF}"/>
          </ac:picMkLst>
        </pc:picChg>
        <pc:picChg chg="add mod">
          <ac:chgData name="Grace Hong" userId="HW7M3rH/0I5XRIH9T/2OAQpKpHEqjwd5su9uUnZPMIc=" providerId="None" clId="Web-{14F0E50A-276E-47A9-8D4D-D284C81A5C45}" dt="2022-02-04T18:53:51.483" v="43"/>
          <ac:picMkLst>
            <pc:docMk/>
            <pc:sldMk cId="3849335781" sldId="298"/>
            <ac:picMk id="6" creationId="{D098B8CF-95CA-4D8C-8CC2-4F11F71A1344}"/>
          </ac:picMkLst>
        </pc:picChg>
        <pc:picChg chg="add mod">
          <ac:chgData name="Grace Hong" userId="HW7M3rH/0I5XRIH9T/2OAQpKpHEqjwd5su9uUnZPMIc=" providerId="None" clId="Web-{14F0E50A-276E-47A9-8D4D-D284C81A5C45}" dt="2022-02-04T18:53:51.452" v="42"/>
          <ac:picMkLst>
            <pc:docMk/>
            <pc:sldMk cId="3849335781" sldId="298"/>
            <ac:picMk id="7" creationId="{77C61962-987A-4BDE-83AD-BCBBE9562738}"/>
          </ac:picMkLst>
        </pc:picChg>
      </pc:sldChg>
      <pc:sldChg chg="modSp">
        <pc:chgData name="Grace Hong" userId="HW7M3rH/0I5XRIH9T/2OAQpKpHEqjwd5su9uUnZPMIc=" providerId="None" clId="Web-{14F0E50A-276E-47A9-8D4D-D284C81A5C45}" dt="2022-02-04T18:49:14.100" v="6" actId="20577"/>
        <pc:sldMkLst>
          <pc:docMk/>
          <pc:sldMk cId="887073407" sldId="299"/>
        </pc:sldMkLst>
        <pc:spChg chg="mod">
          <ac:chgData name="Grace Hong" userId="HW7M3rH/0I5XRIH9T/2OAQpKpHEqjwd5su9uUnZPMIc=" providerId="None" clId="Web-{14F0E50A-276E-47A9-8D4D-D284C81A5C45}" dt="2022-02-04T18:49:14.100" v="6" actId="20577"/>
          <ac:spMkLst>
            <pc:docMk/>
            <pc:sldMk cId="887073407" sldId="299"/>
            <ac:spMk id="178" creationId="{00000000-0000-0000-0000-000000000000}"/>
          </ac:spMkLst>
        </pc:spChg>
      </pc:sldChg>
      <pc:sldChg chg="modSp">
        <pc:chgData name="Grace Hong" userId="HW7M3rH/0I5XRIH9T/2OAQpKpHEqjwd5su9uUnZPMIc=" providerId="None" clId="Web-{14F0E50A-276E-47A9-8D4D-D284C81A5C45}" dt="2022-02-04T18:49:23.944" v="9" actId="20577"/>
        <pc:sldMkLst>
          <pc:docMk/>
          <pc:sldMk cId="1182193157" sldId="300"/>
        </pc:sldMkLst>
        <pc:spChg chg="mod">
          <ac:chgData name="Grace Hong" userId="HW7M3rH/0I5XRIH9T/2OAQpKpHEqjwd5su9uUnZPMIc=" providerId="None" clId="Web-{14F0E50A-276E-47A9-8D4D-D284C81A5C45}" dt="2022-02-04T18:49:23.944" v="9" actId="20577"/>
          <ac:spMkLst>
            <pc:docMk/>
            <pc:sldMk cId="1182193157" sldId="300"/>
            <ac:spMk id="178" creationId="{00000000-0000-0000-0000-000000000000}"/>
          </ac:spMkLst>
        </pc:spChg>
      </pc:sldChg>
      <pc:sldChg chg="modSp">
        <pc:chgData name="Grace Hong" userId="HW7M3rH/0I5XRIH9T/2OAQpKpHEqjwd5su9uUnZPMIc=" providerId="None" clId="Web-{14F0E50A-276E-47A9-8D4D-D284C81A5C45}" dt="2022-02-04T18:49:29.523" v="11" actId="20577"/>
        <pc:sldMkLst>
          <pc:docMk/>
          <pc:sldMk cId="3583567401" sldId="301"/>
        </pc:sldMkLst>
        <pc:spChg chg="mod">
          <ac:chgData name="Grace Hong" userId="HW7M3rH/0I5XRIH9T/2OAQpKpHEqjwd5su9uUnZPMIc=" providerId="None" clId="Web-{14F0E50A-276E-47A9-8D4D-D284C81A5C45}" dt="2022-02-04T18:49:29.523" v="11" actId="20577"/>
          <ac:spMkLst>
            <pc:docMk/>
            <pc:sldMk cId="3583567401" sldId="301"/>
            <ac:spMk id="178" creationId="{00000000-0000-0000-0000-000000000000}"/>
          </ac:spMkLst>
        </pc:spChg>
      </pc:sldChg>
    </pc:docChg>
  </pc:docChgLst>
  <pc:docChgLst>
    <pc:chgData name="Grace Hong" clId="Web-{64FF9E53-42F2-4406-989F-AFC0BF767BE6}"/>
    <pc:docChg chg="modSld">
      <pc:chgData name="Grace Hong" userId="" providerId="" clId="Web-{64FF9E53-42F2-4406-989F-AFC0BF767BE6}" dt="2022-02-01T22:07:05.231" v="100" actId="20577"/>
      <pc:docMkLst>
        <pc:docMk/>
      </pc:docMkLst>
      <pc:sldChg chg="mod setBg">
        <pc:chgData name="Grace Hong" userId="" providerId="" clId="Web-{64FF9E53-42F2-4406-989F-AFC0BF767BE6}" dt="2022-02-01T22:05:08.403" v="97"/>
        <pc:sldMkLst>
          <pc:docMk/>
          <pc:sldMk cId="0" sldId="258"/>
        </pc:sldMkLst>
      </pc:sldChg>
      <pc:sldChg chg="addSp delSp modSp">
        <pc:chgData name="Grace Hong" userId="" providerId="" clId="Web-{64FF9E53-42F2-4406-989F-AFC0BF767BE6}" dt="2022-02-01T22:04:37.559" v="95" actId="20577"/>
        <pc:sldMkLst>
          <pc:docMk/>
          <pc:sldMk cId="0" sldId="260"/>
        </pc:sldMkLst>
        <pc:spChg chg="add mod">
          <ac:chgData name="Grace Hong" userId="" providerId="" clId="Web-{64FF9E53-42F2-4406-989F-AFC0BF767BE6}" dt="2022-02-01T22:04:37.559" v="95" actId="20577"/>
          <ac:spMkLst>
            <pc:docMk/>
            <pc:sldMk cId="0" sldId="260"/>
            <ac:spMk id="2" creationId="{136EA19D-D9F6-4FFF-8062-662DB18CC014}"/>
          </ac:spMkLst>
        </pc:spChg>
        <pc:spChg chg="del">
          <ac:chgData name="Grace Hong" userId="" providerId="" clId="Web-{64FF9E53-42F2-4406-989F-AFC0BF767BE6}" dt="2022-02-01T22:04:30.590" v="89"/>
          <ac:spMkLst>
            <pc:docMk/>
            <pc:sldMk cId="0" sldId="260"/>
            <ac:spMk id="204" creationId="{00000000-0000-0000-0000-000000000000}"/>
          </ac:spMkLst>
        </pc:spChg>
      </pc:sldChg>
      <pc:sldChg chg="modSp">
        <pc:chgData name="Grace Hong" userId="" providerId="" clId="Web-{64FF9E53-42F2-4406-989F-AFC0BF767BE6}" dt="2022-02-01T22:04:24.231" v="88" actId="1076"/>
        <pc:sldMkLst>
          <pc:docMk/>
          <pc:sldMk cId="0" sldId="261"/>
        </pc:sldMkLst>
        <pc:grpChg chg="mod">
          <ac:chgData name="Grace Hong" userId="" providerId="" clId="Web-{64FF9E53-42F2-4406-989F-AFC0BF767BE6}" dt="2022-02-01T22:04:24.231" v="88" actId="1076"/>
          <ac:grpSpMkLst>
            <pc:docMk/>
            <pc:sldMk cId="0" sldId="261"/>
            <ac:grpSpMk id="4" creationId="{228BFBE0-EDF8-4D4F-9B00-28F78E791C7A}"/>
          </ac:grpSpMkLst>
        </pc:grpChg>
      </pc:sldChg>
      <pc:sldChg chg="mod setBg">
        <pc:chgData name="Grace Hong" userId="" providerId="" clId="Web-{64FF9E53-42F2-4406-989F-AFC0BF767BE6}" dt="2022-02-01T22:05:00.996" v="96"/>
        <pc:sldMkLst>
          <pc:docMk/>
          <pc:sldMk cId="0" sldId="266"/>
        </pc:sldMkLst>
      </pc:sldChg>
      <pc:sldChg chg="modSp">
        <pc:chgData name="Grace Hong" userId="" providerId="" clId="Web-{64FF9E53-42F2-4406-989F-AFC0BF767BE6}" dt="2022-02-01T22:07:05.231" v="100" actId="20577"/>
        <pc:sldMkLst>
          <pc:docMk/>
          <pc:sldMk cId="0" sldId="269"/>
        </pc:sldMkLst>
        <pc:spChg chg="mod">
          <ac:chgData name="Grace Hong" userId="" providerId="" clId="Web-{64FF9E53-42F2-4406-989F-AFC0BF767BE6}" dt="2022-02-01T22:07:05.231" v="100" actId="20577"/>
          <ac:spMkLst>
            <pc:docMk/>
            <pc:sldMk cId="0" sldId="269"/>
            <ac:spMk id="303" creationId="{00000000-0000-0000-0000-000000000000}"/>
          </ac:spMkLst>
        </pc:spChg>
      </pc:sldChg>
      <pc:sldChg chg="addSp delSp modSp">
        <pc:chgData name="Grace Hong" userId="" providerId="" clId="Web-{64FF9E53-42F2-4406-989F-AFC0BF767BE6}" dt="2022-02-01T22:02:18.309" v="74"/>
        <pc:sldMkLst>
          <pc:docMk/>
          <pc:sldMk cId="3092583783" sldId="286"/>
        </pc:sldMkLst>
        <pc:spChg chg="add mod">
          <ac:chgData name="Grace Hong" userId="" providerId="" clId="Web-{64FF9E53-42F2-4406-989F-AFC0BF767BE6}" dt="2022-02-01T22:02:18.309" v="74"/>
          <ac:spMkLst>
            <pc:docMk/>
            <pc:sldMk cId="3092583783" sldId="286"/>
            <ac:spMk id="2" creationId="{A24467AC-2C41-4E76-93EA-DEFF3C00CC9B}"/>
          </ac:spMkLst>
        </pc:spChg>
        <pc:spChg chg="mod">
          <ac:chgData name="Grace Hong" userId="" providerId="" clId="Web-{64FF9E53-42F2-4406-989F-AFC0BF767BE6}" dt="2022-02-01T22:00:42.090" v="65" actId="20577"/>
          <ac:spMkLst>
            <pc:docMk/>
            <pc:sldMk cId="3092583783" sldId="286"/>
            <ac:spMk id="5" creationId="{DDE36C66-D658-4F4C-8D22-BF6A7194FF68}"/>
          </ac:spMkLst>
        </pc:spChg>
        <pc:picChg chg="del mod">
          <ac:chgData name="Grace Hong" userId="" providerId="" clId="Web-{64FF9E53-42F2-4406-989F-AFC0BF767BE6}" dt="2022-02-01T21:59:44.168" v="41"/>
          <ac:picMkLst>
            <pc:docMk/>
            <pc:sldMk cId="3092583783" sldId="286"/>
            <ac:picMk id="3" creationId="{803382BE-4B8C-47BE-A4F6-9FFA319558B0}"/>
          </ac:picMkLst>
        </pc:picChg>
        <pc:picChg chg="add del mod ord modCrop">
          <ac:chgData name="Grace Hong" userId="" providerId="" clId="Web-{64FF9E53-42F2-4406-989F-AFC0BF767BE6}" dt="2022-02-01T22:01:22.308" v="71"/>
          <ac:picMkLst>
            <pc:docMk/>
            <pc:sldMk cId="3092583783" sldId="286"/>
            <ac:picMk id="4" creationId="{B87BB0C5-E6A6-4DD4-98B9-B6CB206815BB}"/>
          </ac:picMkLst>
        </pc:picChg>
      </pc:sldChg>
      <pc:sldChg chg="modSp">
        <pc:chgData name="Grace Hong" userId="" providerId="" clId="Web-{64FF9E53-42F2-4406-989F-AFC0BF767BE6}" dt="2022-02-01T22:02:42.418" v="75" actId="14100"/>
        <pc:sldMkLst>
          <pc:docMk/>
          <pc:sldMk cId="4023981664" sldId="289"/>
        </pc:sldMkLst>
        <pc:spChg chg="mod">
          <ac:chgData name="Grace Hong" userId="" providerId="" clId="Web-{64FF9E53-42F2-4406-989F-AFC0BF767BE6}" dt="2022-02-01T22:02:42.418" v="75" actId="14100"/>
          <ac:spMkLst>
            <pc:docMk/>
            <pc:sldMk cId="4023981664" sldId="289"/>
            <ac:spMk id="2" creationId="{BECE96E9-B253-42A6-B30E-EAE0A203CDFC}"/>
          </ac:spMkLst>
        </pc:spChg>
      </pc:sldChg>
    </pc:docChg>
  </pc:docChgLst>
  <pc:docChgLst>
    <pc:chgData name="Grace Hong" userId="HW7M3rH/0I5XRIH9T/2OAQpKpHEqjwd5su9uUnZPMIc=" providerId="None" clId="Web-{06AD931D-61F6-46B4-9144-BC3225F8C486}"/>
    <pc:docChg chg="addSld modSld sldOrd">
      <pc:chgData name="Grace Hong" userId="HW7M3rH/0I5XRIH9T/2OAQpKpHEqjwd5su9uUnZPMIc=" providerId="None" clId="Web-{06AD931D-61F6-46B4-9144-BC3225F8C486}" dt="2022-02-01T17:34:02.787" v="306" actId="14100"/>
      <pc:docMkLst>
        <pc:docMk/>
      </pc:docMkLst>
      <pc:sldChg chg="addSp delSp modSp">
        <pc:chgData name="Grace Hong" userId="HW7M3rH/0I5XRIH9T/2OAQpKpHEqjwd5su9uUnZPMIc=" providerId="None" clId="Web-{06AD931D-61F6-46B4-9144-BC3225F8C486}" dt="2022-02-01T16:53:36.791" v="204"/>
        <pc:sldMkLst>
          <pc:docMk/>
          <pc:sldMk cId="0" sldId="257"/>
        </pc:sldMkLst>
        <pc:spChg chg="add del mod">
          <ac:chgData name="Grace Hong" userId="HW7M3rH/0I5XRIH9T/2OAQpKpHEqjwd5su9uUnZPMIc=" providerId="None" clId="Web-{06AD931D-61F6-46B4-9144-BC3225F8C486}" dt="2022-02-01T16:53:36.791" v="204"/>
          <ac:spMkLst>
            <pc:docMk/>
            <pc:sldMk cId="0" sldId="257"/>
            <ac:spMk id="2" creationId="{E388E745-F635-4FCB-BA67-C5EECF66456D}"/>
          </ac:spMkLst>
        </pc:spChg>
      </pc:sldChg>
      <pc:sldChg chg="addSp modSp">
        <pc:chgData name="Grace Hong" userId="HW7M3rH/0I5XRIH9T/2OAQpKpHEqjwd5su9uUnZPMIc=" providerId="None" clId="Web-{06AD931D-61F6-46B4-9144-BC3225F8C486}" dt="2022-02-01T16:21:32.018" v="9" actId="20577"/>
        <pc:sldMkLst>
          <pc:docMk/>
          <pc:sldMk cId="0" sldId="258"/>
        </pc:sldMkLst>
        <pc:spChg chg="add mod">
          <ac:chgData name="Grace Hong" userId="HW7M3rH/0I5XRIH9T/2OAQpKpHEqjwd5su9uUnZPMIc=" providerId="None" clId="Web-{06AD931D-61F6-46B4-9144-BC3225F8C486}" dt="2022-02-01T16:21:32.018" v="9" actId="20577"/>
          <ac:spMkLst>
            <pc:docMk/>
            <pc:sldMk cId="0" sldId="258"/>
            <ac:spMk id="2" creationId="{21A91DC1-265C-47B4-9AC6-A6D8F73D4877}"/>
          </ac:spMkLst>
        </pc:spChg>
      </pc:sldChg>
      <pc:sldChg chg="addSp modSp">
        <pc:chgData name="Grace Hong" userId="HW7M3rH/0I5XRIH9T/2OAQpKpHEqjwd5su9uUnZPMIc=" providerId="None" clId="Web-{06AD931D-61F6-46B4-9144-BC3225F8C486}" dt="2022-02-01T16:22:23.737" v="16" actId="14100"/>
        <pc:sldMkLst>
          <pc:docMk/>
          <pc:sldMk cId="0" sldId="260"/>
        </pc:sldMkLst>
        <pc:spChg chg="add mod">
          <ac:chgData name="Grace Hong" userId="HW7M3rH/0I5XRIH9T/2OAQpKpHEqjwd5su9uUnZPMIc=" providerId="None" clId="Web-{06AD931D-61F6-46B4-9144-BC3225F8C486}" dt="2022-02-01T16:22:23.737" v="16" actId="14100"/>
          <ac:spMkLst>
            <pc:docMk/>
            <pc:sldMk cId="0" sldId="260"/>
            <ac:spMk id="2" creationId="{9D91C0E0-B43B-4E44-9549-4F7C3609731D}"/>
          </ac:spMkLst>
        </pc:spChg>
      </pc:sldChg>
      <pc:sldChg chg="addSp delSp modSp">
        <pc:chgData name="Grace Hong" userId="HW7M3rH/0I5XRIH9T/2OAQpKpHEqjwd5su9uUnZPMIc=" providerId="None" clId="Web-{06AD931D-61F6-46B4-9144-BC3225F8C486}" dt="2022-02-01T16:23:22.658" v="32" actId="20577"/>
        <pc:sldMkLst>
          <pc:docMk/>
          <pc:sldMk cId="0" sldId="261"/>
        </pc:sldMkLst>
        <pc:spChg chg="add del mod">
          <ac:chgData name="Grace Hong" userId="HW7M3rH/0I5XRIH9T/2OAQpKpHEqjwd5su9uUnZPMIc=" providerId="None" clId="Web-{06AD931D-61F6-46B4-9144-BC3225F8C486}" dt="2022-02-01T16:22:44.080" v="21"/>
          <ac:spMkLst>
            <pc:docMk/>
            <pc:sldMk cId="0" sldId="261"/>
            <ac:spMk id="2" creationId="{A2010804-EFD2-4640-AD36-52D8D372494F}"/>
          </ac:spMkLst>
        </pc:spChg>
        <pc:spChg chg="add mod">
          <ac:chgData name="Grace Hong" userId="HW7M3rH/0I5XRIH9T/2OAQpKpHEqjwd5su9uUnZPMIc=" providerId="None" clId="Web-{06AD931D-61F6-46B4-9144-BC3225F8C486}" dt="2022-02-01T16:23:22.658" v="32" actId="20577"/>
          <ac:spMkLst>
            <pc:docMk/>
            <pc:sldMk cId="0" sldId="261"/>
            <ac:spMk id="3" creationId="{98EBCB62-9A02-47F8-A80C-AE3AF1899147}"/>
          </ac:spMkLst>
        </pc:spChg>
      </pc:sldChg>
      <pc:sldChg chg="addSp modSp">
        <pc:chgData name="Grace Hong" userId="HW7M3rH/0I5XRIH9T/2OAQpKpHEqjwd5su9uUnZPMIc=" providerId="None" clId="Web-{06AD931D-61F6-46B4-9144-BC3225F8C486}" dt="2022-02-01T16:23:46.049" v="35" actId="20577"/>
        <pc:sldMkLst>
          <pc:docMk/>
          <pc:sldMk cId="0" sldId="262"/>
        </pc:sldMkLst>
        <pc:spChg chg="add mod">
          <ac:chgData name="Grace Hong" userId="HW7M3rH/0I5XRIH9T/2OAQpKpHEqjwd5su9uUnZPMIc=" providerId="None" clId="Web-{06AD931D-61F6-46B4-9144-BC3225F8C486}" dt="2022-02-01T16:23:46.049" v="35" actId="20577"/>
          <ac:spMkLst>
            <pc:docMk/>
            <pc:sldMk cId="0" sldId="262"/>
            <ac:spMk id="2" creationId="{AC6B435D-38FA-487C-B947-E16333EBEBF9}"/>
          </ac:spMkLst>
        </pc:spChg>
      </pc:sldChg>
      <pc:sldChg chg="addSp modSp">
        <pc:chgData name="Grace Hong" userId="HW7M3rH/0I5XRIH9T/2OAQpKpHEqjwd5su9uUnZPMIc=" providerId="None" clId="Web-{06AD931D-61F6-46B4-9144-BC3225F8C486}" dt="2022-02-01T16:55:02.369" v="223" actId="20577"/>
        <pc:sldMkLst>
          <pc:docMk/>
          <pc:sldMk cId="0" sldId="263"/>
        </pc:sldMkLst>
        <pc:spChg chg="add mod">
          <ac:chgData name="Grace Hong" userId="HW7M3rH/0I5XRIH9T/2OAQpKpHEqjwd5su9uUnZPMIc=" providerId="None" clId="Web-{06AD931D-61F6-46B4-9144-BC3225F8C486}" dt="2022-02-01T16:55:02.369" v="223" actId="20577"/>
          <ac:spMkLst>
            <pc:docMk/>
            <pc:sldMk cId="0" sldId="263"/>
            <ac:spMk id="2" creationId="{AED9AEAF-B2C1-41E9-9CD2-60DADFBAD3F6}"/>
          </ac:spMkLst>
        </pc:spChg>
      </pc:sldChg>
      <pc:sldChg chg="addSp modSp">
        <pc:chgData name="Grace Hong" userId="HW7M3rH/0I5XRIH9T/2OAQpKpHEqjwd5su9uUnZPMIc=" providerId="None" clId="Web-{06AD931D-61F6-46B4-9144-BC3225F8C486}" dt="2022-02-01T16:24:20.505" v="41" actId="20577"/>
        <pc:sldMkLst>
          <pc:docMk/>
          <pc:sldMk cId="0" sldId="264"/>
        </pc:sldMkLst>
        <pc:spChg chg="add mod">
          <ac:chgData name="Grace Hong" userId="HW7M3rH/0I5XRIH9T/2OAQpKpHEqjwd5su9uUnZPMIc=" providerId="None" clId="Web-{06AD931D-61F6-46B4-9144-BC3225F8C486}" dt="2022-02-01T16:24:20.505" v="41" actId="20577"/>
          <ac:spMkLst>
            <pc:docMk/>
            <pc:sldMk cId="0" sldId="264"/>
            <ac:spMk id="2" creationId="{BC282B3E-5E53-40B5-AF69-FEB9283D4E70}"/>
          </ac:spMkLst>
        </pc:spChg>
      </pc:sldChg>
      <pc:sldChg chg="addSp delSp modSp">
        <pc:chgData name="Grace Hong" userId="HW7M3rH/0I5XRIH9T/2OAQpKpHEqjwd5su9uUnZPMIc=" providerId="None" clId="Web-{06AD931D-61F6-46B4-9144-BC3225F8C486}" dt="2022-02-01T17:34:02.787" v="306" actId="14100"/>
        <pc:sldMkLst>
          <pc:docMk/>
          <pc:sldMk cId="0" sldId="265"/>
        </pc:sldMkLst>
        <pc:spChg chg="add mod">
          <ac:chgData name="Grace Hong" userId="HW7M3rH/0I5XRIH9T/2OAQpKpHEqjwd5su9uUnZPMIc=" providerId="None" clId="Web-{06AD931D-61F6-46B4-9144-BC3225F8C486}" dt="2022-02-01T16:24:36.861" v="44" actId="20577"/>
          <ac:spMkLst>
            <pc:docMk/>
            <pc:sldMk cId="0" sldId="265"/>
            <ac:spMk id="2" creationId="{F70BBF57-51E5-419A-A208-8D29EA3CF16B}"/>
          </ac:spMkLst>
        </pc:spChg>
        <pc:spChg chg="mod">
          <ac:chgData name="Grace Hong" userId="HW7M3rH/0I5XRIH9T/2OAQpKpHEqjwd5su9uUnZPMIc=" providerId="None" clId="Web-{06AD931D-61F6-46B4-9144-BC3225F8C486}" dt="2022-02-01T17:33:31.756" v="304" actId="20577"/>
          <ac:spMkLst>
            <pc:docMk/>
            <pc:sldMk cId="0" sldId="265"/>
            <ac:spMk id="266" creationId="{00000000-0000-0000-0000-000000000000}"/>
          </ac:spMkLst>
        </pc:spChg>
        <pc:picChg chg="add mod ord">
          <ac:chgData name="Grace Hong" userId="HW7M3rH/0I5XRIH9T/2OAQpKpHEqjwd5su9uUnZPMIc=" providerId="None" clId="Web-{06AD931D-61F6-46B4-9144-BC3225F8C486}" dt="2022-02-01T17:34:02.787" v="306" actId="14100"/>
          <ac:picMkLst>
            <pc:docMk/>
            <pc:sldMk cId="0" sldId="265"/>
            <ac:picMk id="3" creationId="{F4EDE61D-3830-491C-8264-7A4D78B51AE0}"/>
          </ac:picMkLst>
        </pc:picChg>
        <pc:picChg chg="del">
          <ac:chgData name="Grace Hong" userId="HW7M3rH/0I5XRIH9T/2OAQpKpHEqjwd5su9uUnZPMIc=" providerId="None" clId="Web-{06AD931D-61F6-46B4-9144-BC3225F8C486}" dt="2022-02-01T17:33:20.834" v="292"/>
          <ac:picMkLst>
            <pc:docMk/>
            <pc:sldMk cId="0" sldId="265"/>
            <ac:picMk id="265" creationId="{00000000-0000-0000-0000-000000000000}"/>
          </ac:picMkLst>
        </pc:picChg>
      </pc:sldChg>
      <pc:sldChg chg="addSp modSp ord">
        <pc:chgData name="Grace Hong" userId="HW7M3rH/0I5XRIH9T/2OAQpKpHEqjwd5su9uUnZPMIc=" providerId="None" clId="Web-{06AD931D-61F6-46B4-9144-BC3225F8C486}" dt="2022-02-01T16:54:09.135" v="209"/>
        <pc:sldMkLst>
          <pc:docMk/>
          <pc:sldMk cId="0" sldId="267"/>
        </pc:sldMkLst>
        <pc:spChg chg="add mod">
          <ac:chgData name="Grace Hong" userId="HW7M3rH/0I5XRIH9T/2OAQpKpHEqjwd5su9uUnZPMIc=" providerId="None" clId="Web-{06AD931D-61F6-46B4-9144-BC3225F8C486}" dt="2022-02-01T16:54:09.135" v="209"/>
          <ac:spMkLst>
            <pc:docMk/>
            <pc:sldMk cId="0" sldId="267"/>
            <ac:spMk id="2" creationId="{DB672DC7-4583-4DEB-8BF3-6421708E3726}"/>
          </ac:spMkLst>
        </pc:spChg>
        <pc:graphicFrameChg chg="modGraphic">
          <ac:chgData name="Grace Hong" userId="HW7M3rH/0I5XRIH9T/2OAQpKpHEqjwd5su9uUnZPMIc=" providerId="None" clId="Web-{06AD931D-61F6-46B4-9144-BC3225F8C486}" dt="2022-02-01T15:54:33.655" v="2"/>
          <ac:graphicFrameMkLst>
            <pc:docMk/>
            <pc:sldMk cId="0" sldId="267"/>
            <ac:graphicFrameMk id="287" creationId="{00000000-0000-0000-0000-000000000000}"/>
          </ac:graphicFrameMkLst>
        </pc:graphicFrameChg>
      </pc:sldChg>
      <pc:sldChg chg="addSp modSp">
        <pc:chgData name="Grace Hong" userId="HW7M3rH/0I5XRIH9T/2OAQpKpHEqjwd5su9uUnZPMIc=" providerId="None" clId="Web-{06AD931D-61F6-46B4-9144-BC3225F8C486}" dt="2022-02-01T16:24:54.080" v="47" actId="20577"/>
        <pc:sldMkLst>
          <pc:docMk/>
          <pc:sldMk cId="0" sldId="269"/>
        </pc:sldMkLst>
        <pc:spChg chg="add mod">
          <ac:chgData name="Grace Hong" userId="HW7M3rH/0I5XRIH9T/2OAQpKpHEqjwd5su9uUnZPMIc=" providerId="None" clId="Web-{06AD931D-61F6-46B4-9144-BC3225F8C486}" dt="2022-02-01T16:24:54.080" v="47" actId="20577"/>
          <ac:spMkLst>
            <pc:docMk/>
            <pc:sldMk cId="0" sldId="269"/>
            <ac:spMk id="2" creationId="{C551E3D4-1907-45C0-B121-B5349C6676CF}"/>
          </ac:spMkLst>
        </pc:spChg>
      </pc:sldChg>
      <pc:sldChg chg="addSp delSp modSp mod ord modShow">
        <pc:chgData name="Grace Hong" userId="HW7M3rH/0I5XRIH9T/2OAQpKpHEqjwd5su9uUnZPMIc=" providerId="None" clId="Web-{06AD931D-61F6-46B4-9144-BC3225F8C486}" dt="2022-02-01T16:56:10.806" v="243" actId="20577"/>
        <pc:sldMkLst>
          <pc:docMk/>
          <pc:sldMk cId="0" sldId="277"/>
        </pc:sldMkLst>
        <pc:spChg chg="add">
          <ac:chgData name="Grace Hong" userId="HW7M3rH/0I5XRIH9T/2OAQpKpHEqjwd5su9uUnZPMIc=" providerId="None" clId="Web-{06AD931D-61F6-46B4-9144-BC3225F8C486}" dt="2022-02-01T16:46:31.198" v="74"/>
          <ac:spMkLst>
            <pc:docMk/>
            <pc:sldMk cId="0" sldId="277"/>
            <ac:spMk id="2" creationId="{18A0EF55-2C1A-4FB1-9D37-FE95B01DB00F}"/>
          </ac:spMkLst>
        </pc:spChg>
        <pc:spChg chg="add mod">
          <ac:chgData name="Grace Hong" userId="HW7M3rH/0I5XRIH9T/2OAQpKpHEqjwd5su9uUnZPMIc=" providerId="None" clId="Web-{06AD931D-61F6-46B4-9144-BC3225F8C486}" dt="2022-02-01T16:53:24.338" v="201" actId="1076"/>
          <ac:spMkLst>
            <pc:docMk/>
            <pc:sldMk cId="0" sldId="277"/>
            <ac:spMk id="13" creationId="{28C77971-E55C-4AF0-B47E-BABF0D5D532A}"/>
          </ac:spMkLst>
        </pc:spChg>
        <pc:spChg chg="add mod">
          <ac:chgData name="Grace Hong" userId="HW7M3rH/0I5XRIH9T/2OAQpKpHEqjwd5su9uUnZPMIc=" providerId="None" clId="Web-{06AD931D-61F6-46B4-9144-BC3225F8C486}" dt="2022-02-01T16:53:27.760" v="202" actId="1076"/>
          <ac:spMkLst>
            <pc:docMk/>
            <pc:sldMk cId="0" sldId="277"/>
            <ac:spMk id="15" creationId="{315E745C-7CA8-4C85-BB94-7FFAE199F47E}"/>
          </ac:spMkLst>
        </pc:spChg>
        <pc:spChg chg="add mod">
          <ac:chgData name="Grace Hong" userId="HW7M3rH/0I5XRIH9T/2OAQpKpHEqjwd5su9uUnZPMIc=" providerId="None" clId="Web-{06AD931D-61F6-46B4-9144-BC3225F8C486}" dt="2022-02-01T16:56:04.822" v="241" actId="20577"/>
          <ac:spMkLst>
            <pc:docMk/>
            <pc:sldMk cId="0" sldId="277"/>
            <ac:spMk id="19" creationId="{4D79DFCC-704E-442C-8F36-6342D2B17788}"/>
          </ac:spMkLst>
        </pc:spChg>
        <pc:spChg chg="add mod">
          <ac:chgData name="Grace Hong" userId="HW7M3rH/0I5XRIH9T/2OAQpKpHEqjwd5su9uUnZPMIc=" providerId="None" clId="Web-{06AD931D-61F6-46B4-9144-BC3225F8C486}" dt="2022-02-01T16:56:08.525" v="242" actId="20577"/>
          <ac:spMkLst>
            <pc:docMk/>
            <pc:sldMk cId="0" sldId="277"/>
            <ac:spMk id="20" creationId="{6FD7D2B3-CAE5-4233-BD12-2D74C9F59C5B}"/>
          </ac:spMkLst>
        </pc:spChg>
        <pc:spChg chg="add mod">
          <ac:chgData name="Grace Hong" userId="HW7M3rH/0I5XRIH9T/2OAQpKpHEqjwd5su9uUnZPMIc=" providerId="None" clId="Web-{06AD931D-61F6-46B4-9144-BC3225F8C486}" dt="2022-02-01T16:56:10.806" v="243" actId="20577"/>
          <ac:spMkLst>
            <pc:docMk/>
            <pc:sldMk cId="0" sldId="277"/>
            <ac:spMk id="21" creationId="{DB7915E7-6B66-43E3-BD23-1E3BD069F2E7}"/>
          </ac:spMkLst>
        </pc:spChg>
        <pc:spChg chg="add">
          <ac:chgData name="Grace Hong" userId="HW7M3rH/0I5XRIH9T/2OAQpKpHEqjwd5su9uUnZPMIc=" providerId="None" clId="Web-{06AD931D-61F6-46B4-9144-BC3225F8C486}" dt="2022-02-01T16:53:37.978" v="205"/>
          <ac:spMkLst>
            <pc:docMk/>
            <pc:sldMk cId="0" sldId="277"/>
            <ac:spMk id="22" creationId="{6EFA2674-B270-4063-B503-06540033215A}"/>
          </ac:spMkLst>
        </pc:spChg>
        <pc:spChg chg="del">
          <ac:chgData name="Grace Hong" userId="HW7M3rH/0I5XRIH9T/2OAQpKpHEqjwd5su9uUnZPMIc=" providerId="None" clId="Web-{06AD931D-61F6-46B4-9144-BC3225F8C486}" dt="2022-02-01T16:46:30.745" v="73"/>
          <ac:spMkLst>
            <pc:docMk/>
            <pc:sldMk cId="0" sldId="277"/>
            <ac:spMk id="380" creationId="{00000000-0000-0000-0000-000000000000}"/>
          </ac:spMkLst>
        </pc:spChg>
        <pc:spChg chg="mod">
          <ac:chgData name="Grace Hong" userId="HW7M3rH/0I5XRIH9T/2OAQpKpHEqjwd5su9uUnZPMIc=" providerId="None" clId="Web-{06AD931D-61F6-46B4-9144-BC3225F8C486}" dt="2022-02-01T16:45:41.745" v="54" actId="20577"/>
          <ac:spMkLst>
            <pc:docMk/>
            <pc:sldMk cId="0" sldId="277"/>
            <ac:spMk id="381" creationId="{00000000-0000-0000-0000-000000000000}"/>
          </ac:spMkLst>
        </pc:spChg>
        <pc:spChg chg="mod">
          <ac:chgData name="Grace Hong" userId="HW7M3rH/0I5XRIH9T/2OAQpKpHEqjwd5su9uUnZPMIc=" providerId="None" clId="Web-{06AD931D-61F6-46B4-9144-BC3225F8C486}" dt="2022-02-01T16:53:20.916" v="198" actId="1076"/>
          <ac:spMkLst>
            <pc:docMk/>
            <pc:sldMk cId="0" sldId="277"/>
            <ac:spMk id="382" creationId="{00000000-0000-0000-0000-000000000000}"/>
          </ac:spMkLst>
        </pc:spChg>
        <pc:spChg chg="mod">
          <ac:chgData name="Grace Hong" userId="HW7M3rH/0I5XRIH9T/2OAQpKpHEqjwd5su9uUnZPMIc=" providerId="None" clId="Web-{06AD931D-61F6-46B4-9144-BC3225F8C486}" dt="2022-02-01T16:46:34.276" v="80" actId="20577"/>
          <ac:spMkLst>
            <pc:docMk/>
            <pc:sldMk cId="0" sldId="277"/>
            <ac:spMk id="386" creationId="{00000000-0000-0000-0000-000000000000}"/>
          </ac:spMkLst>
        </pc:spChg>
        <pc:grpChg chg="add del mod">
          <ac:chgData name="Grace Hong" userId="HW7M3rH/0I5XRIH9T/2OAQpKpHEqjwd5su9uUnZPMIc=" providerId="None" clId="Web-{06AD931D-61F6-46B4-9144-BC3225F8C486}" dt="2022-02-01T16:49:27.948" v="146"/>
          <ac:grpSpMkLst>
            <pc:docMk/>
            <pc:sldMk cId="0" sldId="277"/>
            <ac:grpSpMk id="4" creationId="{745AE69C-3521-4BD8-8C60-E6026D6FCA7C}"/>
          </ac:grpSpMkLst>
        </pc:grpChg>
        <pc:grpChg chg="add del mod">
          <ac:chgData name="Grace Hong" userId="HW7M3rH/0I5XRIH9T/2OAQpKpHEqjwd5su9uUnZPMIc=" providerId="None" clId="Web-{06AD931D-61F6-46B4-9144-BC3225F8C486}" dt="2022-02-01T16:51:27.994" v="165"/>
          <ac:grpSpMkLst>
            <pc:docMk/>
            <pc:sldMk cId="0" sldId="277"/>
            <ac:grpSpMk id="5" creationId="{BA209F6B-6E3E-4EE4-9AB7-34146FAA8A68}"/>
          </ac:grpSpMkLst>
        </pc:grpChg>
        <pc:graphicFrameChg chg="del">
          <ac:chgData name="Grace Hong" userId="HW7M3rH/0I5XRIH9T/2OAQpKpHEqjwd5su9uUnZPMIc=" providerId="None" clId="Web-{06AD931D-61F6-46B4-9144-BC3225F8C486}" dt="2022-02-01T16:45:46.323" v="57"/>
          <ac:graphicFrameMkLst>
            <pc:docMk/>
            <pc:sldMk cId="0" sldId="277"/>
            <ac:graphicFrameMk id="383" creationId="{00000000-0000-0000-0000-000000000000}"/>
          </ac:graphicFrameMkLst>
        </pc:graphicFrameChg>
        <pc:graphicFrameChg chg="del">
          <ac:chgData name="Grace Hong" userId="HW7M3rH/0I5XRIH9T/2OAQpKpHEqjwd5su9uUnZPMIc=" providerId="None" clId="Web-{06AD931D-61F6-46B4-9144-BC3225F8C486}" dt="2022-02-01T16:45:46.323" v="56"/>
          <ac:graphicFrameMkLst>
            <pc:docMk/>
            <pc:sldMk cId="0" sldId="277"/>
            <ac:graphicFrameMk id="384" creationId="{00000000-0000-0000-0000-000000000000}"/>
          </ac:graphicFrameMkLst>
        </pc:graphicFrameChg>
        <pc:graphicFrameChg chg="del">
          <ac:chgData name="Grace Hong" userId="HW7M3rH/0I5XRIH9T/2OAQpKpHEqjwd5su9uUnZPMIc=" providerId="None" clId="Web-{06AD931D-61F6-46B4-9144-BC3225F8C486}" dt="2022-02-01T16:45:46.323" v="55"/>
          <ac:graphicFrameMkLst>
            <pc:docMk/>
            <pc:sldMk cId="0" sldId="277"/>
            <ac:graphicFrameMk id="385" creationId="{00000000-0000-0000-0000-000000000000}"/>
          </ac:graphicFrameMkLst>
        </pc:graphicFrameChg>
        <pc:cxnChg chg="add mod topLvl">
          <ac:chgData name="Grace Hong" userId="HW7M3rH/0I5XRIH9T/2OAQpKpHEqjwd5su9uUnZPMIc=" providerId="None" clId="Web-{06AD931D-61F6-46B4-9144-BC3225F8C486}" dt="2022-02-01T16:50:06.260" v="155" actId="14100"/>
          <ac:cxnSpMkLst>
            <pc:docMk/>
            <pc:sldMk cId="0" sldId="277"/>
            <ac:cxnSpMk id="3" creationId="{BF77296C-D6DB-40B8-9AB1-D636D641C250}"/>
          </ac:cxnSpMkLst>
        </pc:cxnChg>
        <pc:cxnChg chg="add mod topLvl">
          <ac:chgData name="Grace Hong" userId="HW7M3rH/0I5XRIH9T/2OAQpKpHEqjwd5su9uUnZPMIc=" providerId="None" clId="Web-{06AD931D-61F6-46B4-9144-BC3225F8C486}" dt="2022-02-01T16:49:27.948" v="146"/>
          <ac:cxnSpMkLst>
            <pc:docMk/>
            <pc:sldMk cId="0" sldId="277"/>
            <ac:cxnSpMk id="14" creationId="{4CB1AEE2-0B6B-480A-8D6B-2B9F759789AB}"/>
          </ac:cxnSpMkLst>
        </pc:cxnChg>
        <pc:cxnChg chg="add mod topLvl">
          <ac:chgData name="Grace Hong" userId="HW7M3rH/0I5XRIH9T/2OAQpKpHEqjwd5su9uUnZPMIc=" providerId="None" clId="Web-{06AD931D-61F6-46B4-9144-BC3225F8C486}" dt="2022-02-01T16:50:05.619" v="154" actId="14100"/>
          <ac:cxnSpMkLst>
            <pc:docMk/>
            <pc:sldMk cId="0" sldId="277"/>
            <ac:cxnSpMk id="16" creationId="{E90011C8-131D-42A6-94D0-90D41247F163}"/>
          </ac:cxnSpMkLst>
        </pc:cxnChg>
      </pc:sldChg>
      <pc:sldChg chg="add replId">
        <pc:chgData name="Grace Hong" userId="HW7M3rH/0I5XRIH9T/2OAQpKpHEqjwd5su9uUnZPMIc=" providerId="None" clId="Web-{06AD931D-61F6-46B4-9144-BC3225F8C486}" dt="2022-02-01T16:45:26.089" v="48"/>
        <pc:sldMkLst>
          <pc:docMk/>
          <pc:sldMk cId="4274576120" sldId="284"/>
        </pc:sldMkLst>
      </pc:sldChg>
      <pc:sldChg chg="modSp add ord replId">
        <pc:chgData name="Grace Hong" userId="HW7M3rH/0I5XRIH9T/2OAQpKpHEqjwd5su9uUnZPMIc=" providerId="None" clId="Web-{06AD931D-61F6-46B4-9144-BC3225F8C486}" dt="2022-02-01T16:56:46.134" v="262" actId="1076"/>
        <pc:sldMkLst>
          <pc:docMk/>
          <pc:sldMk cId="3306194097" sldId="285"/>
        </pc:sldMkLst>
        <pc:spChg chg="mod">
          <ac:chgData name="Grace Hong" userId="HW7M3rH/0I5XRIH9T/2OAQpKpHEqjwd5su9uUnZPMIc=" providerId="None" clId="Web-{06AD931D-61F6-46B4-9144-BC3225F8C486}" dt="2022-02-01T16:56:46.134" v="262" actId="1076"/>
          <ac:spMkLst>
            <pc:docMk/>
            <pc:sldMk cId="3306194097" sldId="285"/>
            <ac:spMk id="172" creationId="{00000000-0000-0000-0000-000000000000}"/>
          </ac:spMkLst>
        </pc:spChg>
        <pc:spChg chg="mod">
          <ac:chgData name="Grace Hong" userId="HW7M3rH/0I5XRIH9T/2OAQpKpHEqjwd5su9uUnZPMIc=" providerId="None" clId="Web-{06AD931D-61F6-46B4-9144-BC3225F8C486}" dt="2022-02-01T16:56:35.853" v="259" actId="1076"/>
          <ac:spMkLst>
            <pc:docMk/>
            <pc:sldMk cId="3306194097" sldId="285"/>
            <ac:spMk id="173" creationId="{00000000-0000-0000-0000-000000000000}"/>
          </ac:spMkLst>
        </pc:spChg>
      </pc:sldChg>
      <pc:sldChg chg="addSp delSp modSp add ord replId">
        <pc:chgData name="Grace Hong" userId="HW7M3rH/0I5XRIH9T/2OAQpKpHEqjwd5su9uUnZPMIc=" providerId="None" clId="Web-{06AD931D-61F6-46B4-9144-BC3225F8C486}" dt="2022-02-01T16:57:40.181" v="286" actId="20577"/>
        <pc:sldMkLst>
          <pc:docMk/>
          <pc:sldMk cId="3092583783" sldId="286"/>
        </pc:sldMkLst>
        <pc:spChg chg="del">
          <ac:chgData name="Grace Hong" userId="HW7M3rH/0I5XRIH9T/2OAQpKpHEqjwd5su9uUnZPMIc=" providerId="None" clId="Web-{06AD931D-61F6-46B4-9144-BC3225F8C486}" dt="2022-02-01T16:56:57.634" v="265"/>
          <ac:spMkLst>
            <pc:docMk/>
            <pc:sldMk cId="3092583783" sldId="286"/>
            <ac:spMk id="2" creationId="{21A91DC1-265C-47B4-9AC6-A6D8F73D4877}"/>
          </ac:spMkLst>
        </pc:spChg>
        <pc:spChg chg="add del mod">
          <ac:chgData name="Grace Hong" userId="HW7M3rH/0I5XRIH9T/2OAQpKpHEqjwd5su9uUnZPMIc=" providerId="None" clId="Web-{06AD931D-61F6-46B4-9144-BC3225F8C486}" dt="2022-02-01T16:57:32.744" v="280"/>
          <ac:spMkLst>
            <pc:docMk/>
            <pc:sldMk cId="3092583783" sldId="286"/>
            <ac:spMk id="4" creationId="{D36BCB6C-DEA9-4688-BC92-C34686293733}"/>
          </ac:spMkLst>
        </pc:spChg>
        <pc:spChg chg="add mod">
          <ac:chgData name="Grace Hong" userId="HW7M3rH/0I5XRIH9T/2OAQpKpHEqjwd5su9uUnZPMIc=" providerId="None" clId="Web-{06AD931D-61F6-46B4-9144-BC3225F8C486}" dt="2022-02-01T16:57:19.228" v="277" actId="20577"/>
          <ac:spMkLst>
            <pc:docMk/>
            <pc:sldMk cId="3092583783" sldId="286"/>
            <ac:spMk id="5" creationId="{DDE36C66-D658-4F4C-8D22-BF6A7194FF68}"/>
          </ac:spMkLst>
        </pc:spChg>
        <pc:spChg chg="del">
          <ac:chgData name="Grace Hong" userId="HW7M3rH/0I5XRIH9T/2OAQpKpHEqjwd5su9uUnZPMIc=" providerId="None" clId="Web-{06AD931D-61F6-46B4-9144-BC3225F8C486}" dt="2022-02-01T16:57:10.072" v="268"/>
          <ac:spMkLst>
            <pc:docMk/>
            <pc:sldMk cId="3092583783" sldId="286"/>
            <ac:spMk id="179" creationId="{00000000-0000-0000-0000-000000000000}"/>
          </ac:spMkLst>
        </pc:spChg>
        <pc:spChg chg="del mod">
          <ac:chgData name="Grace Hong" userId="HW7M3rH/0I5XRIH9T/2OAQpKpHEqjwd5su9uUnZPMIc=" providerId="None" clId="Web-{06AD931D-61F6-46B4-9144-BC3225F8C486}" dt="2022-02-01T16:57:16.947" v="269"/>
          <ac:spMkLst>
            <pc:docMk/>
            <pc:sldMk cId="3092583783" sldId="286"/>
            <ac:spMk id="180" creationId="{00000000-0000-0000-0000-000000000000}"/>
          </ac:spMkLst>
        </pc:spChg>
        <pc:spChg chg="mod">
          <ac:chgData name="Grace Hong" userId="HW7M3rH/0I5XRIH9T/2OAQpKpHEqjwd5su9uUnZPMIc=" providerId="None" clId="Web-{06AD931D-61F6-46B4-9144-BC3225F8C486}" dt="2022-02-01T16:57:40.181" v="286" actId="20577"/>
          <ac:spMkLst>
            <pc:docMk/>
            <pc:sldMk cId="3092583783" sldId="286"/>
            <ac:spMk id="181" creationId="{00000000-0000-0000-0000-000000000000}"/>
          </ac:spMkLst>
        </pc:spChg>
        <pc:spChg chg="mod">
          <ac:chgData name="Grace Hong" userId="HW7M3rH/0I5XRIH9T/2OAQpKpHEqjwd5su9uUnZPMIc=" providerId="None" clId="Web-{06AD931D-61F6-46B4-9144-BC3225F8C486}" dt="2022-02-01T16:57:29.541" v="279" actId="1076"/>
          <ac:spMkLst>
            <pc:docMk/>
            <pc:sldMk cId="3092583783" sldId="286"/>
            <ac:spMk id="184" creationId="{00000000-0000-0000-0000-000000000000}"/>
          </ac:spMkLst>
        </pc:spChg>
        <pc:picChg chg="del">
          <ac:chgData name="Grace Hong" userId="HW7M3rH/0I5XRIH9T/2OAQpKpHEqjwd5su9uUnZPMIc=" providerId="None" clId="Web-{06AD931D-61F6-46B4-9144-BC3225F8C486}" dt="2022-02-01T16:57:32.822" v="281"/>
          <ac:picMkLst>
            <pc:docMk/>
            <pc:sldMk cId="3092583783" sldId="286"/>
            <ac:picMk id="183" creationId="{00000000-0000-0000-0000-000000000000}"/>
          </ac:picMkLst>
        </pc:picChg>
      </pc:sldChg>
    </pc:docChg>
  </pc:docChgLst>
  <pc:docChgLst>
    <pc:chgData name="Grace Hong" userId="HW7M3rH/0I5XRIH9T/2OAQpKpHEqjwd5su9uUnZPMIc=" providerId="None" clId="Web-{64FF9E53-42F2-4406-989F-AFC0BF767BE6}"/>
    <pc:docChg chg="delSld modSld sldOrd">
      <pc:chgData name="Grace Hong" userId="HW7M3rH/0I5XRIH9T/2OAQpKpHEqjwd5su9uUnZPMIc=" providerId="None" clId="Web-{64FF9E53-42F2-4406-989F-AFC0BF767BE6}" dt="2022-02-01T20:34:55.531" v="705"/>
      <pc:docMkLst>
        <pc:docMk/>
      </pc:docMkLst>
      <pc:sldChg chg="modSp mod setBg">
        <pc:chgData name="Grace Hong" userId="HW7M3rH/0I5XRIH9T/2OAQpKpHEqjwd5su9uUnZPMIc=" providerId="None" clId="Web-{64FF9E53-42F2-4406-989F-AFC0BF767BE6}" dt="2022-02-01T20:34:24.578" v="703" actId="14100"/>
        <pc:sldMkLst>
          <pc:docMk/>
          <pc:sldMk cId="0" sldId="256"/>
        </pc:sldMkLst>
        <pc:spChg chg="mod">
          <ac:chgData name="Grace Hong" userId="HW7M3rH/0I5XRIH9T/2OAQpKpHEqjwd5su9uUnZPMIc=" providerId="None" clId="Web-{64FF9E53-42F2-4406-989F-AFC0BF767BE6}" dt="2022-02-01T20:34:24.578" v="703" actId="14100"/>
          <ac:spMkLst>
            <pc:docMk/>
            <pc:sldMk cId="0" sldId="256"/>
            <ac:spMk id="163" creationId="{00000000-0000-0000-0000-000000000000}"/>
          </ac:spMkLst>
        </pc:spChg>
        <pc:spChg chg="mod">
          <ac:chgData name="Grace Hong" userId="HW7M3rH/0I5XRIH9T/2OAQpKpHEqjwd5su9uUnZPMIc=" providerId="None" clId="Web-{64FF9E53-42F2-4406-989F-AFC0BF767BE6}" dt="2022-02-01T20:20:19.247" v="697" actId="20577"/>
          <ac:spMkLst>
            <pc:docMk/>
            <pc:sldMk cId="0" sldId="256"/>
            <ac:spMk id="165" creationId="{00000000-0000-0000-0000-000000000000}"/>
          </ac:spMkLst>
        </pc:spChg>
      </pc:sldChg>
      <pc:sldChg chg="modSp">
        <pc:chgData name="Grace Hong" userId="HW7M3rH/0I5XRIH9T/2OAQpKpHEqjwd5su9uUnZPMIc=" providerId="None" clId="Web-{64FF9E53-42F2-4406-989F-AFC0BF767BE6}" dt="2022-02-01T20:05:32.245" v="676" actId="20577"/>
        <pc:sldMkLst>
          <pc:docMk/>
          <pc:sldMk cId="0" sldId="257"/>
        </pc:sldMkLst>
        <pc:spChg chg="mod">
          <ac:chgData name="Grace Hong" userId="HW7M3rH/0I5XRIH9T/2OAQpKpHEqjwd5su9uUnZPMIc=" providerId="None" clId="Web-{64FF9E53-42F2-4406-989F-AFC0BF767BE6}" dt="2022-02-01T19:11:45.860" v="598" actId="1076"/>
          <ac:spMkLst>
            <pc:docMk/>
            <pc:sldMk cId="0" sldId="257"/>
            <ac:spMk id="170" creationId="{00000000-0000-0000-0000-000000000000}"/>
          </ac:spMkLst>
        </pc:spChg>
        <pc:spChg chg="mod">
          <ac:chgData name="Grace Hong" userId="HW7M3rH/0I5XRIH9T/2OAQpKpHEqjwd5su9uUnZPMIc=" providerId="None" clId="Web-{64FF9E53-42F2-4406-989F-AFC0BF767BE6}" dt="2022-02-01T20:05:32.245" v="676" actId="20577"/>
          <ac:spMkLst>
            <pc:docMk/>
            <pc:sldMk cId="0" sldId="257"/>
            <ac:spMk id="171" creationId="{00000000-0000-0000-0000-000000000000}"/>
          </ac:spMkLst>
        </pc:spChg>
      </pc:sldChg>
      <pc:sldChg chg="delSp modSp mod setBg">
        <pc:chgData name="Grace Hong" userId="HW7M3rH/0I5XRIH9T/2OAQpKpHEqjwd5su9uUnZPMIc=" providerId="None" clId="Web-{64FF9E53-42F2-4406-989F-AFC0BF767BE6}" dt="2022-02-01T20:08:07.464" v="686"/>
        <pc:sldMkLst>
          <pc:docMk/>
          <pc:sldMk cId="0" sldId="258"/>
        </pc:sldMkLst>
        <pc:spChg chg="del">
          <ac:chgData name="Grace Hong" userId="HW7M3rH/0I5XRIH9T/2OAQpKpHEqjwd5su9uUnZPMIc=" providerId="None" clId="Web-{64FF9E53-42F2-4406-989F-AFC0BF767BE6}" dt="2022-02-01T19:08:50.974" v="524"/>
          <ac:spMkLst>
            <pc:docMk/>
            <pc:sldMk cId="0" sldId="258"/>
            <ac:spMk id="2" creationId="{21A91DC1-265C-47B4-9AC6-A6D8F73D4877}"/>
          </ac:spMkLst>
        </pc:spChg>
        <pc:spChg chg="mod">
          <ac:chgData name="Grace Hong" userId="HW7M3rH/0I5XRIH9T/2OAQpKpHEqjwd5su9uUnZPMIc=" providerId="None" clId="Web-{64FF9E53-42F2-4406-989F-AFC0BF767BE6}" dt="2022-02-01T20:08:07.464" v="686"/>
          <ac:spMkLst>
            <pc:docMk/>
            <pc:sldMk cId="0" sldId="258"/>
            <ac:spMk id="184" creationId="{00000000-0000-0000-0000-000000000000}"/>
          </ac:spMkLst>
        </pc:spChg>
      </pc:sldChg>
      <pc:sldChg chg="addSp delSp modSp mod setBg">
        <pc:chgData name="Grace Hong" userId="HW7M3rH/0I5XRIH9T/2OAQpKpHEqjwd5su9uUnZPMIc=" providerId="None" clId="Web-{64FF9E53-42F2-4406-989F-AFC0BF767BE6}" dt="2022-02-01T19:09:01.458" v="525"/>
        <pc:sldMkLst>
          <pc:docMk/>
          <pc:sldMk cId="0" sldId="260"/>
        </pc:sldMkLst>
        <pc:spChg chg="del">
          <ac:chgData name="Grace Hong" userId="HW7M3rH/0I5XRIH9T/2OAQpKpHEqjwd5su9uUnZPMIc=" providerId="None" clId="Web-{64FF9E53-42F2-4406-989F-AFC0BF767BE6}" dt="2022-02-01T19:09:01.458" v="525"/>
          <ac:spMkLst>
            <pc:docMk/>
            <pc:sldMk cId="0" sldId="260"/>
            <ac:spMk id="2" creationId="{9D91C0E0-B43B-4E44-9549-4F7C3609731D}"/>
          </ac:spMkLst>
        </pc:spChg>
        <pc:spChg chg="add del mod">
          <ac:chgData name="Grace Hong" userId="HW7M3rH/0I5XRIH9T/2OAQpKpHEqjwd5su9uUnZPMIc=" providerId="None" clId="Web-{64FF9E53-42F2-4406-989F-AFC0BF767BE6}" dt="2022-02-01T18:44:16.353" v="319"/>
          <ac:spMkLst>
            <pc:docMk/>
            <pc:sldMk cId="0" sldId="260"/>
            <ac:spMk id="6" creationId="{12AE443A-39E1-4A81-A3E0-90C3C92D37D0}"/>
          </ac:spMkLst>
        </pc:spChg>
        <pc:spChg chg="add mod">
          <ac:chgData name="Grace Hong" userId="HW7M3rH/0I5XRIH9T/2OAQpKpHEqjwd5su9uUnZPMIc=" providerId="None" clId="Web-{64FF9E53-42F2-4406-989F-AFC0BF767BE6}" dt="2022-02-01T18:52:13.170" v="421" actId="14100"/>
          <ac:spMkLst>
            <pc:docMk/>
            <pc:sldMk cId="0" sldId="260"/>
            <ac:spMk id="8" creationId="{6E9F6882-49DC-42D9-BD7C-F6B5429E162E}"/>
          </ac:spMkLst>
        </pc:spChg>
        <pc:spChg chg="add del mod">
          <ac:chgData name="Grace Hong" userId="HW7M3rH/0I5XRIH9T/2OAQpKpHEqjwd5su9uUnZPMIc=" providerId="None" clId="Web-{64FF9E53-42F2-4406-989F-AFC0BF767BE6}" dt="2022-02-01T18:51:57.311" v="417"/>
          <ac:spMkLst>
            <pc:docMk/>
            <pc:sldMk cId="0" sldId="260"/>
            <ac:spMk id="14" creationId="{D43C1333-E3D7-4A82-AFD0-F26ACDC9819E}"/>
          </ac:spMkLst>
        </pc:spChg>
        <pc:spChg chg="add del mod">
          <ac:chgData name="Grace Hong" userId="HW7M3rH/0I5XRIH9T/2OAQpKpHEqjwd5su9uUnZPMIc=" providerId="None" clId="Web-{64FF9E53-42F2-4406-989F-AFC0BF767BE6}" dt="2022-02-01T18:45:25.929" v="339"/>
          <ac:spMkLst>
            <pc:docMk/>
            <pc:sldMk cId="0" sldId="260"/>
            <ac:spMk id="20" creationId="{305EF447-3290-4E9B-84BB-DFC40CC8B5F5}"/>
          </ac:spMkLst>
        </pc:spChg>
        <pc:spChg chg="add mod">
          <ac:chgData name="Grace Hong" userId="HW7M3rH/0I5XRIH9T/2OAQpKpHEqjwd5su9uUnZPMIc=" providerId="None" clId="Web-{64FF9E53-42F2-4406-989F-AFC0BF767BE6}" dt="2022-02-01T18:51:09.906" v="404" actId="1076"/>
          <ac:spMkLst>
            <pc:docMk/>
            <pc:sldMk cId="0" sldId="260"/>
            <ac:spMk id="21" creationId="{F938BE51-4CC9-4C63-BAAF-16028405109F}"/>
          </ac:spMkLst>
        </pc:spChg>
        <pc:spChg chg="mod">
          <ac:chgData name="Grace Hong" userId="HW7M3rH/0I5XRIH9T/2OAQpKpHEqjwd5su9uUnZPMIc=" providerId="None" clId="Web-{64FF9E53-42F2-4406-989F-AFC0BF767BE6}" dt="2022-02-01T18:42:45.043" v="290" actId="1076"/>
          <ac:spMkLst>
            <pc:docMk/>
            <pc:sldMk cId="0" sldId="260"/>
            <ac:spMk id="204" creationId="{00000000-0000-0000-0000-000000000000}"/>
          </ac:spMkLst>
        </pc:spChg>
        <pc:grpChg chg="add mod">
          <ac:chgData name="Grace Hong" userId="HW7M3rH/0I5XRIH9T/2OAQpKpHEqjwd5su9uUnZPMIc=" providerId="None" clId="Web-{64FF9E53-42F2-4406-989F-AFC0BF767BE6}" dt="2022-02-01T18:47:19.692" v="358" actId="1076"/>
          <ac:grpSpMkLst>
            <pc:docMk/>
            <pc:sldMk cId="0" sldId="260"/>
            <ac:grpSpMk id="5" creationId="{7870A200-F633-4C6E-A190-91B83291B40B}"/>
          </ac:grpSpMkLst>
        </pc:grpChg>
        <pc:grpChg chg="add mod">
          <ac:chgData name="Grace Hong" userId="HW7M3rH/0I5XRIH9T/2OAQpKpHEqjwd5su9uUnZPMIc=" providerId="None" clId="Web-{64FF9E53-42F2-4406-989F-AFC0BF767BE6}" dt="2022-02-01T18:51:03.953" v="402" actId="1076"/>
          <ac:grpSpMkLst>
            <pc:docMk/>
            <pc:sldMk cId="0" sldId="260"/>
            <ac:grpSpMk id="9" creationId="{879D7956-D9B3-413C-B4CE-784D18466868}"/>
          </ac:grpSpMkLst>
        </pc:grpChg>
        <pc:grpChg chg="add mod">
          <ac:chgData name="Grace Hong" userId="HW7M3rH/0I5XRIH9T/2OAQpKpHEqjwd5su9uUnZPMIc=" providerId="None" clId="Web-{64FF9E53-42F2-4406-989F-AFC0BF767BE6}" dt="2022-02-01T18:51:11.704" v="405" actId="14100"/>
          <ac:grpSpMkLst>
            <pc:docMk/>
            <pc:sldMk cId="0" sldId="260"/>
            <ac:grpSpMk id="12" creationId="{105C1578-D66E-4390-96E9-343EE9249FB9}"/>
          </ac:grpSpMkLst>
        </pc:grpChg>
        <pc:picChg chg="add mod modCrop">
          <ac:chgData name="Grace Hong" userId="HW7M3rH/0I5XRIH9T/2OAQpKpHEqjwd5su9uUnZPMIc=" providerId="None" clId="Web-{64FF9E53-42F2-4406-989F-AFC0BF767BE6}" dt="2022-02-01T18:51:07.203" v="403" actId="1076"/>
          <ac:picMkLst>
            <pc:docMk/>
            <pc:sldMk cId="0" sldId="260"/>
            <ac:picMk id="3" creationId="{FE4F05DD-D1AD-4F9B-87D6-BC7F550B0397}"/>
          </ac:picMkLst>
        </pc:picChg>
        <pc:picChg chg="add mod modCrop">
          <ac:chgData name="Grace Hong" userId="HW7M3rH/0I5XRIH9T/2OAQpKpHEqjwd5su9uUnZPMIc=" providerId="None" clId="Web-{64FF9E53-42F2-4406-989F-AFC0BF767BE6}" dt="2022-02-01T18:47:16.192" v="356" actId="1076"/>
          <ac:picMkLst>
            <pc:docMk/>
            <pc:sldMk cId="0" sldId="260"/>
            <ac:picMk id="4" creationId="{4E67DD22-26D0-4CB8-94CA-7A5C0834E210}"/>
          </ac:picMkLst>
        </pc:picChg>
        <pc:picChg chg="add mod ord">
          <ac:chgData name="Grace Hong" userId="HW7M3rH/0I5XRIH9T/2OAQpKpHEqjwd5su9uUnZPMIc=" providerId="None" clId="Web-{64FF9E53-42F2-4406-989F-AFC0BF767BE6}" dt="2022-02-01T18:43:27.823" v="305"/>
          <ac:picMkLst>
            <pc:docMk/>
            <pc:sldMk cId="0" sldId="260"/>
            <ac:picMk id="13" creationId="{82756E01-EC66-4283-979D-AD800825CC41}"/>
          </ac:picMkLst>
        </pc:picChg>
        <pc:picChg chg="mod ord">
          <ac:chgData name="Grace Hong" userId="HW7M3rH/0I5XRIH9T/2OAQpKpHEqjwd5su9uUnZPMIc=" providerId="None" clId="Web-{64FF9E53-42F2-4406-989F-AFC0BF767BE6}" dt="2022-02-01T18:46:51.240" v="355" actId="1076"/>
          <ac:picMkLst>
            <pc:docMk/>
            <pc:sldMk cId="0" sldId="260"/>
            <ac:picMk id="202" creationId="{00000000-0000-0000-0000-000000000000}"/>
          </ac:picMkLst>
        </pc:picChg>
        <pc:cxnChg chg="add del mod">
          <ac:chgData name="Grace Hong" userId="HW7M3rH/0I5XRIH9T/2OAQpKpHEqjwd5su9uUnZPMIc=" providerId="None" clId="Web-{64FF9E53-42F2-4406-989F-AFC0BF767BE6}" dt="2022-02-01T18:48:10.754" v="370"/>
          <ac:cxnSpMkLst>
            <pc:docMk/>
            <pc:sldMk cId="0" sldId="260"/>
            <ac:cxnSpMk id="7" creationId="{306729B2-8FC7-4013-B4C0-39E946B500D2}"/>
          </ac:cxnSpMkLst>
        </pc:cxnChg>
        <pc:cxnChg chg="add del mod">
          <ac:chgData name="Grace Hong" userId="HW7M3rH/0I5XRIH9T/2OAQpKpHEqjwd5su9uUnZPMIc=" providerId="None" clId="Web-{64FF9E53-42F2-4406-989F-AFC0BF767BE6}" dt="2022-02-01T18:49:57.610" v="387"/>
          <ac:cxnSpMkLst>
            <pc:docMk/>
            <pc:sldMk cId="0" sldId="260"/>
            <ac:cxnSpMk id="10" creationId="{A102872D-E5EB-4348-88FC-4952821C8848}"/>
          </ac:cxnSpMkLst>
        </pc:cxnChg>
        <pc:cxnChg chg="add mod">
          <ac:chgData name="Grace Hong" userId="HW7M3rH/0I5XRIH9T/2OAQpKpHEqjwd5su9uUnZPMIc=" providerId="None" clId="Web-{64FF9E53-42F2-4406-989F-AFC0BF767BE6}" dt="2022-02-01T18:51:48.155" v="413" actId="14100"/>
          <ac:cxnSpMkLst>
            <pc:docMk/>
            <pc:sldMk cId="0" sldId="260"/>
            <ac:cxnSpMk id="11" creationId="{DFC54D8A-C51C-4A1F-8D75-EB61F2F85EB5}"/>
          </ac:cxnSpMkLst>
        </pc:cxnChg>
        <pc:cxnChg chg="add mod ord">
          <ac:chgData name="Grace Hong" userId="HW7M3rH/0I5XRIH9T/2OAQpKpHEqjwd5su9uUnZPMIc=" providerId="None" clId="Web-{64FF9E53-42F2-4406-989F-AFC0BF767BE6}" dt="2022-02-01T18:52:21.466" v="423" actId="14100"/>
          <ac:cxnSpMkLst>
            <pc:docMk/>
            <pc:sldMk cId="0" sldId="260"/>
            <ac:cxnSpMk id="17" creationId="{7F698B77-89B4-4746-AD8D-F2872539362D}"/>
          </ac:cxnSpMkLst>
        </pc:cxnChg>
        <pc:cxnChg chg="add mod">
          <ac:chgData name="Grace Hong" userId="HW7M3rH/0I5XRIH9T/2OAQpKpHEqjwd5su9uUnZPMIc=" providerId="None" clId="Web-{64FF9E53-42F2-4406-989F-AFC0BF767BE6}" dt="2022-02-01T18:51:45.983" v="412" actId="1076"/>
          <ac:cxnSpMkLst>
            <pc:docMk/>
            <pc:sldMk cId="0" sldId="260"/>
            <ac:cxnSpMk id="24" creationId="{D5D5932E-3F63-4145-8CCF-74FF0FB9A2C8}"/>
          </ac:cxnSpMkLst>
        </pc:cxnChg>
      </pc:sldChg>
      <pc:sldChg chg="addSp delSp modSp mod setBg">
        <pc:chgData name="Grace Hong" userId="HW7M3rH/0I5XRIH9T/2OAQpKpHEqjwd5su9uUnZPMIc=" providerId="None" clId="Web-{64FF9E53-42F2-4406-989F-AFC0BF767BE6}" dt="2022-02-01T19:12:29.765" v="610"/>
        <pc:sldMkLst>
          <pc:docMk/>
          <pc:sldMk cId="0" sldId="261"/>
        </pc:sldMkLst>
        <pc:spChg chg="del mod">
          <ac:chgData name="Grace Hong" userId="HW7M3rH/0I5XRIH9T/2OAQpKpHEqjwd5su9uUnZPMIc=" providerId="None" clId="Web-{64FF9E53-42F2-4406-989F-AFC0BF767BE6}" dt="2022-02-01T19:12:29.765" v="610"/>
          <ac:spMkLst>
            <pc:docMk/>
            <pc:sldMk cId="0" sldId="261"/>
            <ac:spMk id="3" creationId="{98EBCB62-9A02-47F8-A80C-AE3AF1899147}"/>
          </ac:spMkLst>
        </pc:spChg>
        <pc:spChg chg="mod">
          <ac:chgData name="Grace Hong" userId="HW7M3rH/0I5XRIH9T/2OAQpKpHEqjwd5su9uUnZPMIc=" providerId="None" clId="Web-{64FF9E53-42F2-4406-989F-AFC0BF767BE6}" dt="2022-02-01T18:55:30.009" v="424" actId="20577"/>
          <ac:spMkLst>
            <pc:docMk/>
            <pc:sldMk cId="0" sldId="261"/>
            <ac:spMk id="211" creationId="{00000000-0000-0000-0000-000000000000}"/>
          </ac:spMkLst>
        </pc:spChg>
        <pc:spChg chg="mod">
          <ac:chgData name="Grace Hong" userId="HW7M3rH/0I5XRIH9T/2OAQpKpHEqjwd5su9uUnZPMIc=" providerId="None" clId="Web-{64FF9E53-42F2-4406-989F-AFC0BF767BE6}" dt="2022-02-01T18:57:31.584" v="463" actId="20577"/>
          <ac:spMkLst>
            <pc:docMk/>
            <pc:sldMk cId="0" sldId="261"/>
            <ac:spMk id="215" creationId="{00000000-0000-0000-0000-000000000000}"/>
          </ac:spMkLst>
        </pc:spChg>
        <pc:spChg chg="mod">
          <ac:chgData name="Grace Hong" userId="HW7M3rH/0I5XRIH9T/2OAQpKpHEqjwd5su9uUnZPMIc=" providerId="None" clId="Web-{64FF9E53-42F2-4406-989F-AFC0BF767BE6}" dt="2022-02-01T17:56:19.049" v="32" actId="20577"/>
          <ac:spMkLst>
            <pc:docMk/>
            <pc:sldMk cId="0" sldId="261"/>
            <ac:spMk id="216" creationId="{00000000-0000-0000-0000-000000000000}"/>
          </ac:spMkLst>
        </pc:spChg>
        <pc:grpChg chg="add mod">
          <ac:chgData name="Grace Hong" userId="HW7M3rH/0I5XRIH9T/2OAQpKpHEqjwd5su9uUnZPMIc=" providerId="None" clId="Web-{64FF9E53-42F2-4406-989F-AFC0BF767BE6}" dt="2022-02-01T17:56:07.298" v="22" actId="14100"/>
          <ac:grpSpMkLst>
            <pc:docMk/>
            <pc:sldMk cId="0" sldId="261"/>
            <ac:grpSpMk id="4" creationId="{228BFBE0-EDF8-4D4F-9B00-28F78E791C7A}"/>
          </ac:grpSpMkLst>
        </pc:grpChg>
        <pc:picChg chg="mod">
          <ac:chgData name="Grace Hong" userId="HW7M3rH/0I5XRIH9T/2OAQpKpHEqjwd5su9uUnZPMIc=" providerId="None" clId="Web-{64FF9E53-42F2-4406-989F-AFC0BF767BE6}" dt="2022-02-01T17:56:27.469" v="35"/>
          <ac:picMkLst>
            <pc:docMk/>
            <pc:sldMk cId="0" sldId="261"/>
            <ac:picMk id="2" creationId="{E496620B-C8CF-49ED-8F66-389B9299AF34}"/>
          </ac:picMkLst>
        </pc:picChg>
        <pc:picChg chg="mod">
          <ac:chgData name="Grace Hong" userId="HW7M3rH/0I5XRIH9T/2OAQpKpHEqjwd5su9uUnZPMIc=" providerId="None" clId="Web-{64FF9E53-42F2-4406-989F-AFC0BF767BE6}" dt="2022-02-01T17:56:22.688" v="34" actId="1076"/>
          <ac:picMkLst>
            <pc:docMk/>
            <pc:sldMk cId="0" sldId="261"/>
            <ac:picMk id="214" creationId="{00000000-0000-0000-0000-000000000000}"/>
          </ac:picMkLst>
        </pc:picChg>
      </pc:sldChg>
      <pc:sldChg chg="addSp delSp modSp mod setBg">
        <pc:chgData name="Grace Hong" userId="HW7M3rH/0I5XRIH9T/2OAQpKpHEqjwd5su9uUnZPMIc=" providerId="None" clId="Web-{64FF9E53-42F2-4406-989F-AFC0BF767BE6}" dt="2022-02-01T19:28:00.477" v="658" actId="14100"/>
        <pc:sldMkLst>
          <pc:docMk/>
          <pc:sldMk cId="0" sldId="262"/>
        </pc:sldMkLst>
        <pc:spChg chg="del">
          <ac:chgData name="Grace Hong" userId="HW7M3rH/0I5XRIH9T/2OAQpKpHEqjwd5su9uUnZPMIc=" providerId="None" clId="Web-{64FF9E53-42F2-4406-989F-AFC0BF767BE6}" dt="2022-02-01T19:24:17.904" v="629"/>
          <ac:spMkLst>
            <pc:docMk/>
            <pc:sldMk cId="0" sldId="262"/>
            <ac:spMk id="2" creationId="{AC6B435D-38FA-487C-B947-E16333EBEBF9}"/>
          </ac:spMkLst>
        </pc:spChg>
        <pc:spChg chg="mod">
          <ac:chgData name="Grace Hong" userId="HW7M3rH/0I5XRIH9T/2OAQpKpHEqjwd5su9uUnZPMIc=" providerId="None" clId="Web-{64FF9E53-42F2-4406-989F-AFC0BF767BE6}" dt="2022-02-01T18:58:14.786" v="473" actId="20577"/>
          <ac:spMkLst>
            <pc:docMk/>
            <pc:sldMk cId="0" sldId="262"/>
            <ac:spMk id="223" creationId="{00000000-0000-0000-0000-000000000000}"/>
          </ac:spMkLst>
        </pc:spChg>
        <pc:spChg chg="mod">
          <ac:chgData name="Grace Hong" userId="HW7M3rH/0I5XRIH9T/2OAQpKpHEqjwd5su9uUnZPMIc=" providerId="None" clId="Web-{64FF9E53-42F2-4406-989F-AFC0BF767BE6}" dt="2022-02-01T19:27:54.243" v="657" actId="14100"/>
          <ac:spMkLst>
            <pc:docMk/>
            <pc:sldMk cId="0" sldId="262"/>
            <ac:spMk id="227" creationId="{00000000-0000-0000-0000-000000000000}"/>
          </ac:spMkLst>
        </pc:spChg>
        <pc:spChg chg="mod">
          <ac:chgData name="Grace Hong" userId="HW7M3rH/0I5XRIH9T/2OAQpKpHEqjwd5su9uUnZPMIc=" providerId="None" clId="Web-{64FF9E53-42F2-4406-989F-AFC0BF767BE6}" dt="2022-02-01T19:28:00.477" v="658" actId="14100"/>
          <ac:spMkLst>
            <pc:docMk/>
            <pc:sldMk cId="0" sldId="262"/>
            <ac:spMk id="228" creationId="{00000000-0000-0000-0000-000000000000}"/>
          </ac:spMkLst>
        </pc:spChg>
        <pc:picChg chg="add mod">
          <ac:chgData name="Grace Hong" userId="HW7M3rH/0I5XRIH9T/2OAQpKpHEqjwd5su9uUnZPMIc=" providerId="None" clId="Web-{64FF9E53-42F2-4406-989F-AFC0BF767BE6}" dt="2022-02-01T19:27:43.056" v="642"/>
          <ac:picMkLst>
            <pc:docMk/>
            <pc:sldMk cId="0" sldId="262"/>
            <ac:picMk id="3" creationId="{23A6DFF3-0A3F-4956-A03E-1FF5D94FC3CF}"/>
          </ac:picMkLst>
        </pc:picChg>
        <pc:picChg chg="add mod">
          <ac:chgData name="Grace Hong" userId="HW7M3rH/0I5XRIH9T/2OAQpKpHEqjwd5su9uUnZPMIc=" providerId="None" clId="Web-{64FF9E53-42F2-4406-989F-AFC0BF767BE6}" dt="2022-02-01T19:27:42.993" v="641"/>
          <ac:picMkLst>
            <pc:docMk/>
            <pc:sldMk cId="0" sldId="262"/>
            <ac:picMk id="4" creationId="{8D313C08-6A86-4A20-9F86-47ED156A18A9}"/>
          </ac:picMkLst>
        </pc:picChg>
        <pc:picChg chg="mod">
          <ac:chgData name="Grace Hong" userId="HW7M3rH/0I5XRIH9T/2OAQpKpHEqjwd5su9uUnZPMIc=" providerId="None" clId="Web-{64FF9E53-42F2-4406-989F-AFC0BF767BE6}" dt="2022-02-01T19:27:29.993" v="637" actId="14100"/>
          <ac:picMkLst>
            <pc:docMk/>
            <pc:sldMk cId="0" sldId="262"/>
            <ac:picMk id="226" creationId="{00000000-0000-0000-0000-000000000000}"/>
          </ac:picMkLst>
        </pc:picChg>
      </pc:sldChg>
      <pc:sldChg chg="del mod ord setBg">
        <pc:chgData name="Grace Hong" userId="HW7M3rH/0I5XRIH9T/2OAQpKpHEqjwd5su9uUnZPMIc=" providerId="None" clId="Web-{64FF9E53-42F2-4406-989F-AFC0BF767BE6}" dt="2022-02-01T19:09:27.988" v="527"/>
        <pc:sldMkLst>
          <pc:docMk/>
          <pc:sldMk cId="0" sldId="263"/>
        </pc:sldMkLst>
      </pc:sldChg>
      <pc:sldChg chg="delSp modSp mod setBg">
        <pc:chgData name="Grace Hong" userId="HW7M3rH/0I5XRIH9T/2OAQpKpHEqjwd5su9uUnZPMIc=" providerId="None" clId="Web-{64FF9E53-42F2-4406-989F-AFC0BF767BE6}" dt="2022-02-01T19:24:21.154" v="630"/>
        <pc:sldMkLst>
          <pc:docMk/>
          <pc:sldMk cId="0" sldId="264"/>
        </pc:sldMkLst>
        <pc:spChg chg="del">
          <ac:chgData name="Grace Hong" userId="HW7M3rH/0I5XRIH9T/2OAQpKpHEqjwd5su9uUnZPMIc=" providerId="None" clId="Web-{64FF9E53-42F2-4406-989F-AFC0BF767BE6}" dt="2022-02-01T19:24:21.154" v="630"/>
          <ac:spMkLst>
            <pc:docMk/>
            <pc:sldMk cId="0" sldId="264"/>
            <ac:spMk id="2" creationId="{BC282B3E-5E53-40B5-AF69-FEB9283D4E70}"/>
          </ac:spMkLst>
        </pc:spChg>
        <pc:spChg chg="mod">
          <ac:chgData name="Grace Hong" userId="HW7M3rH/0I5XRIH9T/2OAQpKpHEqjwd5su9uUnZPMIc=" providerId="None" clId="Web-{64FF9E53-42F2-4406-989F-AFC0BF767BE6}" dt="2022-02-01T19:12:48.999" v="611" actId="20577"/>
          <ac:spMkLst>
            <pc:docMk/>
            <pc:sldMk cId="0" sldId="264"/>
            <ac:spMk id="254" creationId="{00000000-0000-0000-0000-000000000000}"/>
          </ac:spMkLst>
        </pc:spChg>
        <pc:spChg chg="mod">
          <ac:chgData name="Grace Hong" userId="HW7M3rH/0I5XRIH9T/2OAQpKpHEqjwd5su9uUnZPMIc=" providerId="None" clId="Web-{64FF9E53-42F2-4406-989F-AFC0BF767BE6}" dt="2022-02-01T19:13:34.686" v="616" actId="1076"/>
          <ac:spMkLst>
            <pc:docMk/>
            <pc:sldMk cId="0" sldId="264"/>
            <ac:spMk id="255" creationId="{00000000-0000-0000-0000-000000000000}"/>
          </ac:spMkLst>
        </pc:spChg>
        <pc:picChg chg="mod">
          <ac:chgData name="Grace Hong" userId="HW7M3rH/0I5XRIH9T/2OAQpKpHEqjwd5su9uUnZPMIc=" providerId="None" clId="Web-{64FF9E53-42F2-4406-989F-AFC0BF767BE6}" dt="2022-02-01T19:13:34.670" v="615" actId="1076"/>
          <ac:picMkLst>
            <pc:docMk/>
            <pc:sldMk cId="0" sldId="264"/>
            <ac:picMk id="253" creationId="{00000000-0000-0000-0000-000000000000}"/>
          </ac:picMkLst>
        </pc:picChg>
      </pc:sldChg>
      <pc:sldChg chg="delSp modSp mod setBg">
        <pc:chgData name="Grace Hong" userId="HW7M3rH/0I5XRIH9T/2OAQpKpHEqjwd5su9uUnZPMIc=" providerId="None" clId="Web-{64FF9E53-42F2-4406-989F-AFC0BF767BE6}" dt="2022-02-01T19:24:22.092" v="631"/>
        <pc:sldMkLst>
          <pc:docMk/>
          <pc:sldMk cId="0" sldId="265"/>
        </pc:sldMkLst>
        <pc:spChg chg="del">
          <ac:chgData name="Grace Hong" userId="HW7M3rH/0I5XRIH9T/2OAQpKpHEqjwd5su9uUnZPMIc=" providerId="None" clId="Web-{64FF9E53-42F2-4406-989F-AFC0BF767BE6}" dt="2022-02-01T19:24:22.092" v="631"/>
          <ac:spMkLst>
            <pc:docMk/>
            <pc:sldMk cId="0" sldId="265"/>
            <ac:spMk id="2" creationId="{F70BBF57-51E5-419A-A208-8D29EA3CF16B}"/>
          </ac:spMkLst>
        </pc:spChg>
        <pc:spChg chg="mod">
          <ac:chgData name="Grace Hong" userId="HW7M3rH/0I5XRIH9T/2OAQpKpHEqjwd5su9uUnZPMIc=" providerId="None" clId="Web-{64FF9E53-42F2-4406-989F-AFC0BF767BE6}" dt="2022-02-01T19:13:09.561" v="612"/>
          <ac:spMkLst>
            <pc:docMk/>
            <pc:sldMk cId="0" sldId="265"/>
            <ac:spMk id="262" creationId="{00000000-0000-0000-0000-000000000000}"/>
          </ac:spMkLst>
        </pc:spChg>
        <pc:picChg chg="mod">
          <ac:chgData name="Grace Hong" userId="HW7M3rH/0I5XRIH9T/2OAQpKpHEqjwd5su9uUnZPMIc=" providerId="None" clId="Web-{64FF9E53-42F2-4406-989F-AFC0BF767BE6}" dt="2022-02-01T18:00:42.369" v="170" actId="1076"/>
          <ac:picMkLst>
            <pc:docMk/>
            <pc:sldMk cId="0" sldId="265"/>
            <ac:picMk id="3" creationId="{F4EDE61D-3830-491C-8264-7A4D78B51AE0}"/>
          </ac:picMkLst>
        </pc:picChg>
      </pc:sldChg>
      <pc:sldChg chg="addSp modSp mod setBg">
        <pc:chgData name="Grace Hong" userId="HW7M3rH/0I5XRIH9T/2OAQpKpHEqjwd5su9uUnZPMIc=" providerId="None" clId="Web-{64FF9E53-42F2-4406-989F-AFC0BF767BE6}" dt="2022-02-01T20:05:57.042" v="684" actId="20577"/>
        <pc:sldMkLst>
          <pc:docMk/>
          <pc:sldMk cId="0" sldId="266"/>
        </pc:sldMkLst>
        <pc:spChg chg="add mod">
          <ac:chgData name="Grace Hong" userId="HW7M3rH/0I5XRIH9T/2OAQpKpHEqjwd5su9uUnZPMIc=" providerId="None" clId="Web-{64FF9E53-42F2-4406-989F-AFC0BF767BE6}" dt="2022-02-01T18:18:52.062" v="206" actId="1076"/>
          <ac:spMkLst>
            <pc:docMk/>
            <pc:sldMk cId="0" sldId="266"/>
            <ac:spMk id="8" creationId="{5595685D-313F-4C94-9740-BDC234B3D95C}"/>
          </ac:spMkLst>
        </pc:spChg>
        <pc:spChg chg="mod">
          <ac:chgData name="Grace Hong" userId="HW7M3rH/0I5XRIH9T/2OAQpKpHEqjwd5su9uUnZPMIc=" providerId="None" clId="Web-{64FF9E53-42F2-4406-989F-AFC0BF767BE6}" dt="2022-02-01T20:05:57.042" v="684" actId="20577"/>
          <ac:spMkLst>
            <pc:docMk/>
            <pc:sldMk cId="0" sldId="266"/>
            <ac:spMk id="272" creationId="{00000000-0000-0000-0000-000000000000}"/>
          </ac:spMkLst>
        </pc:spChg>
        <pc:spChg chg="mod">
          <ac:chgData name="Grace Hong" userId="HW7M3rH/0I5XRIH9T/2OAQpKpHEqjwd5su9uUnZPMIc=" providerId="None" clId="Web-{64FF9E53-42F2-4406-989F-AFC0BF767BE6}" dt="2022-02-01T19:11:24.314" v="592" actId="20577"/>
          <ac:spMkLst>
            <pc:docMk/>
            <pc:sldMk cId="0" sldId="266"/>
            <ac:spMk id="275" creationId="{00000000-0000-0000-0000-000000000000}"/>
          </ac:spMkLst>
        </pc:spChg>
        <pc:spChg chg="mod">
          <ac:chgData name="Grace Hong" userId="HW7M3rH/0I5XRIH9T/2OAQpKpHEqjwd5su9uUnZPMIc=" providerId="None" clId="Web-{64FF9E53-42F2-4406-989F-AFC0BF767BE6}" dt="2022-02-01T18:32:03.574" v="249" actId="20577"/>
          <ac:spMkLst>
            <pc:docMk/>
            <pc:sldMk cId="0" sldId="266"/>
            <ac:spMk id="277" creationId="{00000000-0000-0000-0000-000000000000}"/>
          </ac:spMkLst>
        </pc:spChg>
      </pc:sldChg>
      <pc:sldChg chg="delSp modSp mod setBg">
        <pc:chgData name="Grace Hong" userId="HW7M3rH/0I5XRIH9T/2OAQpKpHEqjwd5su9uUnZPMIc=" providerId="None" clId="Web-{64FF9E53-42F2-4406-989F-AFC0BF767BE6}" dt="2022-02-01T20:08:34.011" v="690" actId="20577"/>
        <pc:sldMkLst>
          <pc:docMk/>
          <pc:sldMk cId="0" sldId="267"/>
        </pc:sldMkLst>
        <pc:spChg chg="del mod">
          <ac:chgData name="Grace Hong" userId="HW7M3rH/0I5XRIH9T/2OAQpKpHEqjwd5su9uUnZPMIc=" providerId="None" clId="Web-{64FF9E53-42F2-4406-989F-AFC0BF767BE6}" dt="2022-02-01T19:08:46.005" v="523"/>
          <ac:spMkLst>
            <pc:docMk/>
            <pc:sldMk cId="0" sldId="267"/>
            <ac:spMk id="2" creationId="{DB672DC7-4583-4DEB-8BF3-6421708E3726}"/>
          </ac:spMkLst>
        </pc:spChg>
        <pc:spChg chg="mod">
          <ac:chgData name="Grace Hong" userId="HW7M3rH/0I5XRIH9T/2OAQpKpHEqjwd5su9uUnZPMIc=" providerId="None" clId="Web-{64FF9E53-42F2-4406-989F-AFC0BF767BE6}" dt="2022-02-01T20:08:34.011" v="690" actId="20577"/>
          <ac:spMkLst>
            <pc:docMk/>
            <pc:sldMk cId="0" sldId="267"/>
            <ac:spMk id="282" creationId="{00000000-0000-0000-0000-000000000000}"/>
          </ac:spMkLst>
        </pc:spChg>
        <pc:spChg chg="mod">
          <ac:chgData name="Grace Hong" userId="HW7M3rH/0I5XRIH9T/2OAQpKpHEqjwd5su9uUnZPMIc=" providerId="None" clId="Web-{64FF9E53-42F2-4406-989F-AFC0BF767BE6}" dt="2022-02-01T17:44:27.784" v="11" actId="20577"/>
          <ac:spMkLst>
            <pc:docMk/>
            <pc:sldMk cId="0" sldId="267"/>
            <ac:spMk id="283" creationId="{00000000-0000-0000-0000-000000000000}"/>
          </ac:spMkLst>
        </pc:spChg>
        <pc:spChg chg="mod">
          <ac:chgData name="Grace Hong" userId="HW7M3rH/0I5XRIH9T/2OAQpKpHEqjwd5su9uUnZPMIc=" providerId="None" clId="Web-{64FF9E53-42F2-4406-989F-AFC0BF767BE6}" dt="2022-02-01T19:11:29.095" v="596" actId="20577"/>
          <ac:spMkLst>
            <pc:docMk/>
            <pc:sldMk cId="0" sldId="267"/>
            <ac:spMk id="285" creationId="{00000000-0000-0000-0000-000000000000}"/>
          </ac:spMkLst>
        </pc:spChg>
        <pc:graphicFrameChg chg="mod modGraphic">
          <ac:chgData name="Grace Hong" userId="HW7M3rH/0I5XRIH9T/2OAQpKpHEqjwd5su9uUnZPMIc=" providerId="None" clId="Web-{64FF9E53-42F2-4406-989F-AFC0BF767BE6}" dt="2022-02-01T19:12:18.984" v="609"/>
          <ac:graphicFrameMkLst>
            <pc:docMk/>
            <pc:sldMk cId="0" sldId="267"/>
            <ac:graphicFrameMk id="287" creationId="{00000000-0000-0000-0000-000000000000}"/>
          </ac:graphicFrameMkLst>
        </pc:graphicFrameChg>
      </pc:sldChg>
      <pc:sldChg chg="modSp">
        <pc:chgData name="Grace Hong" userId="HW7M3rH/0I5XRIH9T/2OAQpKpHEqjwd5su9uUnZPMIc=" providerId="None" clId="Web-{64FF9E53-42F2-4406-989F-AFC0BF767BE6}" dt="2022-02-01T19:10:57.924" v="588" actId="1076"/>
        <pc:sldMkLst>
          <pc:docMk/>
          <pc:sldMk cId="0" sldId="268"/>
        </pc:sldMkLst>
        <pc:spChg chg="mod">
          <ac:chgData name="Grace Hong" userId="HW7M3rH/0I5XRIH9T/2OAQpKpHEqjwd5su9uUnZPMIc=" providerId="None" clId="Web-{64FF9E53-42F2-4406-989F-AFC0BF767BE6}" dt="2022-02-01T19:10:57.924" v="588" actId="1076"/>
          <ac:spMkLst>
            <pc:docMk/>
            <pc:sldMk cId="0" sldId="268"/>
            <ac:spMk id="292" creationId="{00000000-0000-0000-0000-000000000000}"/>
          </ac:spMkLst>
        </pc:spChg>
      </pc:sldChg>
      <pc:sldChg chg="delSp modSp mod setBg">
        <pc:chgData name="Grace Hong" userId="HW7M3rH/0I5XRIH9T/2OAQpKpHEqjwd5su9uUnZPMIc=" providerId="None" clId="Web-{64FF9E53-42F2-4406-989F-AFC0BF767BE6}" dt="2022-02-01T19:29:46.771" v="662" actId="20577"/>
        <pc:sldMkLst>
          <pc:docMk/>
          <pc:sldMk cId="0" sldId="269"/>
        </pc:sldMkLst>
        <pc:spChg chg="del">
          <ac:chgData name="Grace Hong" userId="HW7M3rH/0I5XRIH9T/2OAQpKpHEqjwd5su9uUnZPMIc=" providerId="None" clId="Web-{64FF9E53-42F2-4406-989F-AFC0BF767BE6}" dt="2022-02-01T19:09:24.223" v="526"/>
          <ac:spMkLst>
            <pc:docMk/>
            <pc:sldMk cId="0" sldId="269"/>
            <ac:spMk id="2" creationId="{C551E3D4-1907-45C0-B121-B5349C6676CF}"/>
          </ac:spMkLst>
        </pc:spChg>
        <pc:spChg chg="mod">
          <ac:chgData name="Grace Hong" userId="HW7M3rH/0I5XRIH9T/2OAQpKpHEqjwd5su9uUnZPMIc=" providerId="None" clId="Web-{64FF9E53-42F2-4406-989F-AFC0BF767BE6}" dt="2022-02-01T19:29:46.771" v="662" actId="20577"/>
          <ac:spMkLst>
            <pc:docMk/>
            <pc:sldMk cId="0" sldId="269"/>
            <ac:spMk id="303" creationId="{00000000-0000-0000-0000-000000000000}"/>
          </ac:spMkLst>
        </pc:spChg>
      </pc:sldChg>
      <pc:sldChg chg="modSp">
        <pc:chgData name="Grace Hong" userId="HW7M3rH/0I5XRIH9T/2OAQpKpHEqjwd5su9uUnZPMIc=" providerId="None" clId="Web-{64FF9E53-42F2-4406-989F-AFC0BF767BE6}" dt="2022-02-01T20:34:43.219" v="704"/>
        <pc:sldMkLst>
          <pc:docMk/>
          <pc:sldMk cId="0" sldId="273"/>
        </pc:sldMkLst>
        <pc:spChg chg="mod">
          <ac:chgData name="Grace Hong" userId="HW7M3rH/0I5XRIH9T/2OAQpKpHEqjwd5su9uUnZPMIc=" providerId="None" clId="Web-{64FF9E53-42F2-4406-989F-AFC0BF767BE6}" dt="2022-02-01T20:34:43.219" v="704"/>
          <ac:spMkLst>
            <pc:docMk/>
            <pc:sldMk cId="0" sldId="273"/>
            <ac:spMk id="340" creationId="{00000000-0000-0000-0000-000000000000}"/>
          </ac:spMkLst>
        </pc:spChg>
        <pc:spChg chg="mod">
          <ac:chgData name="Grace Hong" userId="HW7M3rH/0I5XRIH9T/2OAQpKpHEqjwd5su9uUnZPMIc=" providerId="None" clId="Web-{64FF9E53-42F2-4406-989F-AFC0BF767BE6}" dt="2022-02-01T19:09:44.847" v="546" actId="20577"/>
          <ac:spMkLst>
            <pc:docMk/>
            <pc:sldMk cId="0" sldId="273"/>
            <ac:spMk id="341" creationId="{00000000-0000-0000-0000-000000000000}"/>
          </ac:spMkLst>
        </pc:spChg>
      </pc:sldChg>
      <pc:sldChg chg="addSp delSp modSp mod setBg">
        <pc:chgData name="Grace Hong" userId="HW7M3rH/0I5XRIH9T/2OAQpKpHEqjwd5su9uUnZPMIc=" providerId="None" clId="Web-{64FF9E53-42F2-4406-989F-AFC0BF767BE6}" dt="2022-02-01T20:34:04.812" v="702"/>
        <pc:sldMkLst>
          <pc:docMk/>
          <pc:sldMk cId="0" sldId="274"/>
        </pc:sldMkLst>
        <pc:spChg chg="add mod">
          <ac:chgData name="Grace Hong" userId="HW7M3rH/0I5XRIH9T/2OAQpKpHEqjwd5su9uUnZPMIc=" providerId="None" clId="Web-{64FF9E53-42F2-4406-989F-AFC0BF767BE6}" dt="2022-02-01T20:17:02.075" v="695" actId="20577"/>
          <ac:spMkLst>
            <pc:docMk/>
            <pc:sldMk cId="0" sldId="274"/>
            <ac:spMk id="2" creationId="{BECE96E9-B253-42A6-B30E-EAE0A203CDFC}"/>
          </ac:spMkLst>
        </pc:spChg>
        <pc:spChg chg="add mod">
          <ac:chgData name="Grace Hong" userId="HW7M3rH/0I5XRIH9T/2OAQpKpHEqjwd5su9uUnZPMIc=" providerId="None" clId="Web-{64FF9E53-42F2-4406-989F-AFC0BF767BE6}" dt="2022-02-01T17:59:55.371" v="166" actId="20577"/>
          <ac:spMkLst>
            <pc:docMk/>
            <pc:sldMk cId="0" sldId="274"/>
            <ac:spMk id="3" creationId="{15CC30AD-1003-4838-A9DB-18F1986D8D44}"/>
          </ac:spMkLst>
        </pc:spChg>
        <pc:spChg chg="mod">
          <ac:chgData name="Grace Hong" userId="HW7M3rH/0I5XRIH9T/2OAQpKpHEqjwd5su9uUnZPMIc=" providerId="None" clId="Web-{64FF9E53-42F2-4406-989F-AFC0BF767BE6}" dt="2022-02-01T20:34:04.812" v="702"/>
          <ac:spMkLst>
            <pc:docMk/>
            <pc:sldMk cId="0" sldId="274"/>
            <ac:spMk id="348" creationId="{00000000-0000-0000-0000-000000000000}"/>
          </ac:spMkLst>
        </pc:spChg>
        <pc:spChg chg="del">
          <ac:chgData name="Grace Hong" userId="HW7M3rH/0I5XRIH9T/2OAQpKpHEqjwd5su9uUnZPMIc=" providerId="None" clId="Web-{64FF9E53-42F2-4406-989F-AFC0BF767BE6}" dt="2022-02-01T17:59:24.637" v="152"/>
          <ac:spMkLst>
            <pc:docMk/>
            <pc:sldMk cId="0" sldId="274"/>
            <ac:spMk id="349" creationId="{00000000-0000-0000-0000-000000000000}"/>
          </ac:spMkLst>
        </pc:spChg>
        <pc:spChg chg="del mod">
          <ac:chgData name="Grace Hong" userId="HW7M3rH/0I5XRIH9T/2OAQpKpHEqjwd5su9uUnZPMIc=" providerId="None" clId="Web-{64FF9E53-42F2-4406-989F-AFC0BF767BE6}" dt="2022-02-01T17:59:59.652" v="167"/>
          <ac:spMkLst>
            <pc:docMk/>
            <pc:sldMk cId="0" sldId="274"/>
            <ac:spMk id="350" creationId="{00000000-0000-0000-0000-000000000000}"/>
          </ac:spMkLst>
        </pc:spChg>
        <pc:spChg chg="del mod">
          <ac:chgData name="Grace Hong" userId="HW7M3rH/0I5XRIH9T/2OAQpKpHEqjwd5su9uUnZPMIc=" providerId="None" clId="Web-{64FF9E53-42F2-4406-989F-AFC0BF767BE6}" dt="2022-02-01T17:59:18.903" v="151"/>
          <ac:spMkLst>
            <pc:docMk/>
            <pc:sldMk cId="0" sldId="274"/>
            <ac:spMk id="351" creationId="{00000000-0000-0000-0000-000000000000}"/>
          </ac:spMkLst>
        </pc:spChg>
        <pc:spChg chg="mod">
          <ac:chgData name="Grace Hong" userId="HW7M3rH/0I5XRIH9T/2OAQpKpHEqjwd5su9uUnZPMIc=" providerId="None" clId="Web-{64FF9E53-42F2-4406-989F-AFC0BF767BE6}" dt="2022-02-01T19:10:24.096" v="584" actId="20577"/>
          <ac:spMkLst>
            <pc:docMk/>
            <pc:sldMk cId="0" sldId="274"/>
            <ac:spMk id="352" creationId="{00000000-0000-0000-0000-000000000000}"/>
          </ac:spMkLst>
        </pc:spChg>
      </pc:sldChg>
      <pc:sldChg chg="addSp delSp modSp mod setBg">
        <pc:chgData name="Grace Hong" userId="HW7M3rH/0I5XRIH9T/2OAQpKpHEqjwd5su9uUnZPMIc=" providerId="None" clId="Web-{64FF9E53-42F2-4406-989F-AFC0BF767BE6}" dt="2022-02-01T19:08:39.005" v="521"/>
        <pc:sldMkLst>
          <pc:docMk/>
          <pc:sldMk cId="0" sldId="277"/>
        </pc:sldMkLst>
        <pc:spChg chg="add mod">
          <ac:chgData name="Grace Hong" userId="HW7M3rH/0I5XRIH9T/2OAQpKpHEqjwd5su9uUnZPMIc=" providerId="None" clId="Web-{64FF9E53-42F2-4406-989F-AFC0BF767BE6}" dt="2022-02-01T18:30:14.795" v="246" actId="1076"/>
          <ac:spMkLst>
            <pc:docMk/>
            <pc:sldMk cId="0" sldId="277"/>
            <ac:spMk id="14" creationId="{054E69FF-0D1C-443D-915B-E73B153B87CF}"/>
          </ac:spMkLst>
        </pc:spChg>
        <pc:spChg chg="mod">
          <ac:chgData name="Grace Hong" userId="HW7M3rH/0I5XRIH9T/2OAQpKpHEqjwd5su9uUnZPMIc=" providerId="None" clId="Web-{64FF9E53-42F2-4406-989F-AFC0BF767BE6}" dt="2022-02-01T18:26:34.941" v="212" actId="20577"/>
          <ac:spMkLst>
            <pc:docMk/>
            <pc:sldMk cId="0" sldId="277"/>
            <ac:spMk id="15" creationId="{315E745C-7CA8-4C85-BB94-7FFAE199F47E}"/>
          </ac:spMkLst>
        </pc:spChg>
        <pc:spChg chg="add mod">
          <ac:chgData name="Grace Hong" userId="HW7M3rH/0I5XRIH9T/2OAQpKpHEqjwd5su9uUnZPMIc=" providerId="None" clId="Web-{64FF9E53-42F2-4406-989F-AFC0BF767BE6}" dt="2022-02-01T18:30:14.811" v="247" actId="1076"/>
          <ac:spMkLst>
            <pc:docMk/>
            <pc:sldMk cId="0" sldId="277"/>
            <ac:spMk id="16" creationId="{F370056D-B5B3-45C8-9E7A-5C853239EADA}"/>
          </ac:spMkLst>
        </pc:spChg>
        <pc:spChg chg="mod">
          <ac:chgData name="Grace Hong" userId="HW7M3rH/0I5XRIH9T/2OAQpKpHEqjwd5su9uUnZPMIc=" providerId="None" clId="Web-{64FF9E53-42F2-4406-989F-AFC0BF767BE6}" dt="2022-02-01T18:01:19.431" v="174" actId="1076"/>
          <ac:spMkLst>
            <pc:docMk/>
            <pc:sldMk cId="0" sldId="277"/>
            <ac:spMk id="19" creationId="{4D79DFCC-704E-442C-8F36-6342D2B17788}"/>
          </ac:spMkLst>
        </pc:spChg>
        <pc:spChg chg="mod">
          <ac:chgData name="Grace Hong" userId="HW7M3rH/0I5XRIH9T/2OAQpKpHEqjwd5su9uUnZPMIc=" providerId="None" clId="Web-{64FF9E53-42F2-4406-989F-AFC0BF767BE6}" dt="2022-02-01T18:01:08.728" v="172" actId="20577"/>
          <ac:spMkLst>
            <pc:docMk/>
            <pc:sldMk cId="0" sldId="277"/>
            <ac:spMk id="20" creationId="{6FD7D2B3-CAE5-4233-BD12-2D74C9F59C5B}"/>
          </ac:spMkLst>
        </pc:spChg>
        <pc:spChg chg="mod">
          <ac:chgData name="Grace Hong" userId="HW7M3rH/0I5XRIH9T/2OAQpKpHEqjwd5su9uUnZPMIc=" providerId="None" clId="Web-{64FF9E53-42F2-4406-989F-AFC0BF767BE6}" dt="2022-02-01T18:01:19.447" v="175" actId="1076"/>
          <ac:spMkLst>
            <pc:docMk/>
            <pc:sldMk cId="0" sldId="277"/>
            <ac:spMk id="21" creationId="{DB7915E7-6B66-43E3-BD23-1E3BD069F2E7}"/>
          </ac:spMkLst>
        </pc:spChg>
        <pc:spChg chg="del">
          <ac:chgData name="Grace Hong" userId="HW7M3rH/0I5XRIH9T/2OAQpKpHEqjwd5su9uUnZPMIc=" providerId="None" clId="Web-{64FF9E53-42F2-4406-989F-AFC0BF767BE6}" dt="2022-02-01T19:08:39.005" v="521"/>
          <ac:spMkLst>
            <pc:docMk/>
            <pc:sldMk cId="0" sldId="277"/>
            <ac:spMk id="22" creationId="{6EFA2674-B270-4063-B503-06540033215A}"/>
          </ac:spMkLst>
        </pc:spChg>
      </pc:sldChg>
      <pc:sldChg chg="del">
        <pc:chgData name="Grace Hong" userId="HW7M3rH/0I5XRIH9T/2OAQpKpHEqjwd5su9uUnZPMIc=" providerId="None" clId="Web-{64FF9E53-42F2-4406-989F-AFC0BF767BE6}" dt="2022-02-01T17:36:15.233" v="5"/>
        <pc:sldMkLst>
          <pc:docMk/>
          <pc:sldMk cId="0" sldId="278"/>
        </pc:sldMkLst>
      </pc:sldChg>
      <pc:sldChg chg="del">
        <pc:chgData name="Grace Hong" userId="HW7M3rH/0I5XRIH9T/2OAQpKpHEqjwd5su9uUnZPMIc=" providerId="None" clId="Web-{64FF9E53-42F2-4406-989F-AFC0BF767BE6}" dt="2022-02-01T17:36:15.217" v="4"/>
        <pc:sldMkLst>
          <pc:docMk/>
          <pc:sldMk cId="0" sldId="279"/>
        </pc:sldMkLst>
      </pc:sldChg>
      <pc:sldChg chg="del">
        <pc:chgData name="Grace Hong" userId="HW7M3rH/0I5XRIH9T/2OAQpKpHEqjwd5su9uUnZPMIc=" providerId="None" clId="Web-{64FF9E53-42F2-4406-989F-AFC0BF767BE6}" dt="2022-02-01T17:36:15.217" v="3"/>
        <pc:sldMkLst>
          <pc:docMk/>
          <pc:sldMk cId="0" sldId="280"/>
        </pc:sldMkLst>
      </pc:sldChg>
      <pc:sldChg chg="del">
        <pc:chgData name="Grace Hong" userId="HW7M3rH/0I5XRIH9T/2OAQpKpHEqjwd5su9uUnZPMIc=" providerId="None" clId="Web-{64FF9E53-42F2-4406-989F-AFC0BF767BE6}" dt="2022-02-01T17:36:15.217" v="2"/>
        <pc:sldMkLst>
          <pc:docMk/>
          <pc:sldMk cId="0" sldId="281"/>
        </pc:sldMkLst>
      </pc:sldChg>
      <pc:sldChg chg="del">
        <pc:chgData name="Grace Hong" userId="HW7M3rH/0I5XRIH9T/2OAQpKpHEqjwd5su9uUnZPMIc=" providerId="None" clId="Web-{64FF9E53-42F2-4406-989F-AFC0BF767BE6}" dt="2022-02-01T17:36:15.217" v="1"/>
        <pc:sldMkLst>
          <pc:docMk/>
          <pc:sldMk cId="0" sldId="282"/>
        </pc:sldMkLst>
      </pc:sldChg>
      <pc:sldChg chg="del">
        <pc:chgData name="Grace Hong" userId="HW7M3rH/0I5XRIH9T/2OAQpKpHEqjwd5su9uUnZPMIc=" providerId="None" clId="Web-{64FF9E53-42F2-4406-989F-AFC0BF767BE6}" dt="2022-02-01T17:36:15.217" v="0"/>
        <pc:sldMkLst>
          <pc:docMk/>
          <pc:sldMk cId="0" sldId="283"/>
        </pc:sldMkLst>
      </pc:sldChg>
      <pc:sldChg chg="del">
        <pc:chgData name="Grace Hong" userId="HW7M3rH/0I5XRIH9T/2OAQpKpHEqjwd5su9uUnZPMIc=" providerId="None" clId="Web-{64FF9E53-42F2-4406-989F-AFC0BF767BE6}" dt="2022-02-01T18:00:07.324" v="169"/>
        <pc:sldMkLst>
          <pc:docMk/>
          <pc:sldMk cId="4274576120" sldId="284"/>
        </pc:sldMkLst>
      </pc:sldChg>
      <pc:sldChg chg="modSp">
        <pc:chgData name="Grace Hong" userId="HW7M3rH/0I5XRIH9T/2OAQpKpHEqjwd5su9uUnZPMIc=" providerId="None" clId="Web-{64FF9E53-42F2-4406-989F-AFC0BF767BE6}" dt="2022-02-01T20:05:37.573" v="680" actId="20577"/>
        <pc:sldMkLst>
          <pc:docMk/>
          <pc:sldMk cId="3306194097" sldId="285"/>
        </pc:sldMkLst>
        <pc:spChg chg="mod">
          <ac:chgData name="Grace Hong" userId="HW7M3rH/0I5XRIH9T/2OAQpKpHEqjwd5su9uUnZPMIc=" providerId="None" clId="Web-{64FF9E53-42F2-4406-989F-AFC0BF767BE6}" dt="2022-02-01T19:11:55.157" v="599"/>
          <ac:spMkLst>
            <pc:docMk/>
            <pc:sldMk cId="3306194097" sldId="285"/>
            <ac:spMk id="170" creationId="{00000000-0000-0000-0000-000000000000}"/>
          </ac:spMkLst>
        </pc:spChg>
        <pc:spChg chg="mod">
          <ac:chgData name="Grace Hong" userId="HW7M3rH/0I5XRIH9T/2OAQpKpHEqjwd5su9uUnZPMIc=" providerId="None" clId="Web-{64FF9E53-42F2-4406-989F-AFC0BF767BE6}" dt="2022-02-01T20:05:37.573" v="680" actId="20577"/>
          <ac:spMkLst>
            <pc:docMk/>
            <pc:sldMk cId="3306194097" sldId="285"/>
            <ac:spMk id="171" creationId="{00000000-0000-0000-0000-000000000000}"/>
          </ac:spMkLst>
        </pc:spChg>
      </pc:sldChg>
      <pc:sldChg chg="addSp delSp modSp mod setBg">
        <pc:chgData name="Grace Hong" userId="HW7M3rH/0I5XRIH9T/2OAQpKpHEqjwd5su9uUnZPMIc=" providerId="None" clId="Web-{64FF9E53-42F2-4406-989F-AFC0BF767BE6}" dt="2022-02-01T19:20:13.504" v="628" actId="1076"/>
        <pc:sldMkLst>
          <pc:docMk/>
          <pc:sldMk cId="3092583783" sldId="286"/>
        </pc:sldMkLst>
        <pc:spChg chg="del">
          <ac:chgData name="Grace Hong" userId="HW7M3rH/0I5XRIH9T/2OAQpKpHEqjwd5su9uUnZPMIc=" providerId="None" clId="Web-{64FF9E53-42F2-4406-989F-AFC0BF767BE6}" dt="2022-02-01T18:27:12.800" v="214"/>
          <ac:spMkLst>
            <pc:docMk/>
            <pc:sldMk cId="3092583783" sldId="286"/>
            <ac:spMk id="184" creationId="{00000000-0000-0000-0000-000000000000}"/>
          </ac:spMkLst>
        </pc:spChg>
        <pc:picChg chg="add del mod ord">
          <ac:chgData name="Grace Hong" userId="HW7M3rH/0I5XRIH9T/2OAQpKpHEqjwd5su9uUnZPMIc=" providerId="None" clId="Web-{64FF9E53-42F2-4406-989F-AFC0BF767BE6}" dt="2022-02-01T19:19:46.005" v="618"/>
          <ac:picMkLst>
            <pc:docMk/>
            <pc:sldMk cId="3092583783" sldId="286"/>
            <ac:picMk id="2" creationId="{D10E66C6-1805-432A-8975-75F2C0E5B164}"/>
          </ac:picMkLst>
        </pc:picChg>
        <pc:picChg chg="add mod ord">
          <ac:chgData name="Grace Hong" userId="HW7M3rH/0I5XRIH9T/2OAQpKpHEqjwd5su9uUnZPMIc=" providerId="None" clId="Web-{64FF9E53-42F2-4406-989F-AFC0BF767BE6}" dt="2022-02-01T19:20:13.504" v="628" actId="1076"/>
          <ac:picMkLst>
            <pc:docMk/>
            <pc:sldMk cId="3092583783" sldId="286"/>
            <ac:picMk id="3" creationId="{803382BE-4B8C-47BE-A4F6-9FFA319558B0}"/>
          </ac:picMkLst>
        </pc:picChg>
      </pc:sldChg>
      <pc:sldChg chg="modSp mod setBg">
        <pc:chgData name="Grace Hong" userId="HW7M3rH/0I5XRIH9T/2OAQpKpHEqjwd5su9uUnZPMIc=" providerId="None" clId="Web-{64FF9E53-42F2-4406-989F-AFC0BF767BE6}" dt="2022-02-01T19:10:10.534" v="564" actId="20577"/>
        <pc:sldMkLst>
          <pc:docMk/>
          <pc:sldMk cId="4188755909" sldId="287"/>
        </pc:sldMkLst>
        <pc:spChg chg="mod">
          <ac:chgData name="Grace Hong" userId="HW7M3rH/0I5XRIH9T/2OAQpKpHEqjwd5su9uUnZPMIc=" providerId="None" clId="Web-{64FF9E53-42F2-4406-989F-AFC0BF767BE6}" dt="2022-02-01T19:10:02.753" v="560" actId="20577"/>
          <ac:spMkLst>
            <pc:docMk/>
            <pc:sldMk cId="4188755909" sldId="287"/>
            <ac:spMk id="348" creationId="{00000000-0000-0000-0000-000000000000}"/>
          </ac:spMkLst>
        </pc:spChg>
        <pc:spChg chg="mod">
          <ac:chgData name="Grace Hong" userId="HW7M3rH/0I5XRIH9T/2OAQpKpHEqjwd5su9uUnZPMIc=" providerId="None" clId="Web-{64FF9E53-42F2-4406-989F-AFC0BF767BE6}" dt="2022-02-01T19:10:10.534" v="564" actId="20577"/>
          <ac:spMkLst>
            <pc:docMk/>
            <pc:sldMk cId="4188755909" sldId="287"/>
            <ac:spMk id="352" creationId="{00000000-0000-0000-0000-000000000000}"/>
          </ac:spMkLst>
        </pc:spChg>
      </pc:sldChg>
      <pc:sldChg chg="modSp">
        <pc:chgData name="Grace Hong" userId="HW7M3rH/0I5XRIH9T/2OAQpKpHEqjwd5su9uUnZPMIc=" providerId="None" clId="Web-{64FF9E53-42F2-4406-989F-AFC0BF767BE6}" dt="2022-02-01T20:34:55.531" v="705"/>
        <pc:sldMkLst>
          <pc:docMk/>
          <pc:sldMk cId="1830051485" sldId="288"/>
        </pc:sldMkLst>
        <pc:spChg chg="mod">
          <ac:chgData name="Grace Hong" userId="HW7M3rH/0I5XRIH9T/2OAQpKpHEqjwd5su9uUnZPMIc=" providerId="None" clId="Web-{64FF9E53-42F2-4406-989F-AFC0BF767BE6}" dt="2022-02-01T20:34:55.531" v="705"/>
          <ac:spMkLst>
            <pc:docMk/>
            <pc:sldMk cId="1830051485" sldId="288"/>
            <ac:spMk id="340" creationId="{00000000-0000-0000-0000-000000000000}"/>
          </ac:spMkLst>
        </pc:spChg>
      </pc:sldChg>
      <pc:sldChg chg="modSp">
        <pc:chgData name="Grace Hong" userId="HW7M3rH/0I5XRIH9T/2OAQpKpHEqjwd5su9uUnZPMIc=" providerId="None" clId="Web-{64FF9E53-42F2-4406-989F-AFC0BF767BE6}" dt="2022-02-01T20:33:47.156" v="700"/>
        <pc:sldMkLst>
          <pc:docMk/>
          <pc:sldMk cId="4023981664" sldId="289"/>
        </pc:sldMkLst>
        <pc:spChg chg="mod">
          <ac:chgData name="Grace Hong" userId="HW7M3rH/0I5XRIH9T/2OAQpKpHEqjwd5su9uUnZPMIc=" providerId="None" clId="Web-{64FF9E53-42F2-4406-989F-AFC0BF767BE6}" dt="2022-02-01T20:33:37.031" v="699" actId="20577"/>
          <ac:spMkLst>
            <pc:docMk/>
            <pc:sldMk cId="4023981664" sldId="289"/>
            <ac:spMk id="2" creationId="{BECE96E9-B253-42A6-B30E-EAE0A203CDFC}"/>
          </ac:spMkLst>
        </pc:spChg>
        <pc:spChg chg="mod">
          <ac:chgData name="Grace Hong" userId="HW7M3rH/0I5XRIH9T/2OAQpKpHEqjwd5su9uUnZPMIc=" providerId="None" clId="Web-{64FF9E53-42F2-4406-989F-AFC0BF767BE6}" dt="2022-02-01T20:33:47.156" v="700"/>
          <ac:spMkLst>
            <pc:docMk/>
            <pc:sldMk cId="4023981664" sldId="289"/>
            <ac:spMk id="34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983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7562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57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810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833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7512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56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40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03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3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887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609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9851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15"/>
        <p:cNvGrpSpPr/>
        <p:nvPr/>
      </p:nvGrpSpPr>
      <p:grpSpPr>
        <a:xfrm>
          <a:off x="0" y="0"/>
          <a:ext cx="0" cy="0"/>
          <a:chOff x="0" y="0"/>
          <a:chExt cx="0" cy="0"/>
        </a:xfrm>
      </p:grpSpPr>
      <p:sp>
        <p:nvSpPr>
          <p:cNvPr id="16" name="Google Shape;16;p28"/>
          <p:cNvSpPr/>
          <p:nvPr/>
        </p:nvSpPr>
        <p:spPr>
          <a:xfrm>
            <a:off x="0" y="1"/>
            <a:ext cx="12192000" cy="57356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2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Bitter"/>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 name="Google Shape;18;p2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19" name="Google Shape;19;p28" descr="Icon&#10;&#10;Description automatically generated"/>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20" name="Google Shape;20;p2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2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70"/>
        <p:cNvGrpSpPr/>
        <p:nvPr/>
      </p:nvGrpSpPr>
      <p:grpSpPr>
        <a:xfrm>
          <a:off x="0" y="0"/>
          <a:ext cx="0" cy="0"/>
          <a:chOff x="0" y="0"/>
          <a:chExt cx="0" cy="0"/>
        </a:xfrm>
      </p:grpSpPr>
      <p:pic>
        <p:nvPicPr>
          <p:cNvPr id="71" name="Google Shape;71;p37" descr="A picture containing blur&#10;&#10;Description automatically generated"/>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72" name="Google Shape;72;p37"/>
          <p:cNvSpPr/>
          <p:nvPr/>
        </p:nvSpPr>
        <p:spPr>
          <a:xfrm>
            <a:off x="0" y="0"/>
            <a:ext cx="12192000" cy="6858000"/>
          </a:xfrm>
          <a:prstGeom prst="rect">
            <a:avLst/>
          </a:prstGeom>
          <a:solidFill>
            <a:schemeClr val="accent1">
              <a:alpha val="8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 name="Google Shape;73;p37"/>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Bitter"/>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7"/>
          <p:cNvSpPr txBox="1">
            <a:spLocks noGrp="1"/>
          </p:cNvSpPr>
          <p:nvPr>
            <p:ph type="subTitle" idx="1"/>
          </p:nvPr>
        </p:nvSpPr>
        <p:spPr>
          <a:xfrm>
            <a:off x="341868" y="4529342"/>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5" name="Google Shape;75;p37"/>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7" name="Google Shape;77;p37" descr="Shape&#10;&#10;Description automatically generated with medium confidence"/>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78" name="Google Shape;78;p37" descr="Icon&#10;&#10;Description automatically generated"/>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79" name="Google Shape;79;p37" descr="A picture containing logo&#10;&#10;Description automatically generated"/>
          <p:cNvPicPr preferRelativeResize="0"/>
          <p:nvPr/>
        </p:nvPicPr>
        <p:blipFill rotWithShape="1">
          <a:blip r:embed="rId5">
            <a:alphaModFix/>
          </a:blip>
          <a:srcRect/>
          <a:stretch/>
        </p:blipFill>
        <p:spPr>
          <a:xfrm>
            <a:off x="424248" y="5988105"/>
            <a:ext cx="2604948" cy="580008"/>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80"/>
        <p:cNvGrpSpPr/>
        <p:nvPr/>
      </p:nvGrpSpPr>
      <p:grpSpPr>
        <a:xfrm>
          <a:off x="0" y="0"/>
          <a:ext cx="0" cy="0"/>
          <a:chOff x="0" y="0"/>
          <a:chExt cx="0" cy="0"/>
        </a:xfrm>
      </p:grpSpPr>
      <p:pic>
        <p:nvPicPr>
          <p:cNvPr id="81" name="Google Shape;81;p38" descr="A picture containing blur&#10;&#10;Description automatically generated"/>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82" name="Google Shape;82;p38"/>
          <p:cNvSpPr/>
          <p:nvPr/>
        </p:nvSpPr>
        <p:spPr>
          <a:xfrm>
            <a:off x="0" y="0"/>
            <a:ext cx="12192000" cy="6858000"/>
          </a:xfrm>
          <a:prstGeom prst="rect">
            <a:avLst/>
          </a:prstGeom>
          <a:solidFill>
            <a:srgbClr val="A9D4FE">
              <a:alpha val="7333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 name="Google Shape;83;p38"/>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8"/>
          <p:cNvSpPr txBox="1">
            <a:spLocks noGrp="1"/>
          </p:cNvSpPr>
          <p:nvPr>
            <p:ph type="subTitle" idx="1"/>
          </p:nvPr>
        </p:nvSpPr>
        <p:spPr>
          <a:xfrm>
            <a:off x="341868" y="4529342"/>
            <a:ext cx="50683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5" name="Google Shape;85;p38"/>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8"/>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8"/>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88" name="Google Shape;88;p38" descr="Shape&#10;&#10;Description automatically generated with medium confidence"/>
          <p:cNvPicPr preferRelativeResize="0"/>
          <p:nvPr/>
        </p:nvPicPr>
        <p:blipFill rotWithShape="1">
          <a:blip r:embed="rId4">
            <a:alphaModFix/>
          </a:blip>
          <a:srcRect/>
          <a:stretch/>
        </p:blipFill>
        <p:spPr>
          <a:xfrm>
            <a:off x="10313774" y="6051214"/>
            <a:ext cx="1623008" cy="486903"/>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9"/>
        <p:cNvGrpSpPr/>
        <p:nvPr/>
      </p:nvGrpSpPr>
      <p:grpSpPr>
        <a:xfrm>
          <a:off x="0" y="0"/>
          <a:ext cx="0" cy="0"/>
          <a:chOff x="0" y="0"/>
          <a:chExt cx="0" cy="0"/>
        </a:xfrm>
      </p:grpSpPr>
      <p:grpSp>
        <p:nvGrpSpPr>
          <p:cNvPr id="90" name="Google Shape;90;p39"/>
          <p:cNvGrpSpPr/>
          <p:nvPr/>
        </p:nvGrpSpPr>
        <p:grpSpPr>
          <a:xfrm>
            <a:off x="0" y="0"/>
            <a:ext cx="12192001" cy="6858000"/>
            <a:chOff x="0" y="0"/>
            <a:chExt cx="12192001" cy="6858000"/>
          </a:xfrm>
        </p:grpSpPr>
        <p:pic>
          <p:nvPicPr>
            <p:cNvPr id="91" name="Google Shape;91;p39" descr="Background pattern&#10;&#10;Description automatically generated"/>
            <p:cNvPicPr preferRelativeResize="0"/>
            <p:nvPr/>
          </p:nvPicPr>
          <p:blipFill rotWithShape="1">
            <a:blip r:embed="rId2">
              <a:alphaModFix/>
            </a:blip>
            <a:srcRect t="515" r="4392" b="63627"/>
            <a:stretch/>
          </p:blipFill>
          <p:spPr>
            <a:xfrm>
              <a:off x="1" y="0"/>
              <a:ext cx="12192000" cy="6858000"/>
            </a:xfrm>
            <a:prstGeom prst="rect">
              <a:avLst/>
            </a:prstGeom>
            <a:noFill/>
            <a:ln>
              <a:noFill/>
            </a:ln>
          </p:spPr>
        </p:pic>
        <p:sp>
          <p:nvSpPr>
            <p:cNvPr id="92" name="Google Shape;92;p39"/>
            <p:cNvSpPr/>
            <p:nvPr/>
          </p:nvSpPr>
          <p:spPr>
            <a:xfrm>
              <a:off x="0" y="0"/>
              <a:ext cx="12192000" cy="6858000"/>
            </a:xfrm>
            <a:prstGeom prst="rect">
              <a:avLst/>
            </a:prstGeom>
            <a:solidFill>
              <a:srgbClr val="A9D4F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93" name="Google Shape;93;p39"/>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94" name="Google Shape;94;p39"/>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9"/>
          <p:cNvSpPr txBox="1">
            <a:spLocks noGrp="1"/>
          </p:cNvSpPr>
          <p:nvPr>
            <p:ph type="subTitle" idx="1"/>
          </p:nvPr>
        </p:nvSpPr>
        <p:spPr>
          <a:xfrm>
            <a:off x="341868" y="4529342"/>
            <a:ext cx="49032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6" name="Google Shape;96;p39"/>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9"/>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8" name="Google Shape;98;p39" descr="Shape&#10;&#10;Description automatically generated with medium confidence"/>
          <p:cNvPicPr preferRelativeResize="0"/>
          <p:nvPr/>
        </p:nvPicPr>
        <p:blipFill rotWithShape="1">
          <a:blip r:embed="rId4">
            <a:alphaModFix/>
          </a:blip>
          <a:srcRect/>
          <a:stretch/>
        </p:blipFill>
        <p:spPr>
          <a:xfrm>
            <a:off x="10313774" y="6051214"/>
            <a:ext cx="1623008" cy="486903"/>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99"/>
        <p:cNvGrpSpPr/>
        <p:nvPr/>
      </p:nvGrpSpPr>
      <p:grpSpPr>
        <a:xfrm>
          <a:off x="0" y="0"/>
          <a:ext cx="0" cy="0"/>
          <a:chOff x="0" y="0"/>
          <a:chExt cx="0" cy="0"/>
        </a:xfrm>
      </p:grpSpPr>
      <p:sp>
        <p:nvSpPr>
          <p:cNvPr id="100" name="Google Shape;100;p40"/>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40"/>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40"/>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40"/>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04"/>
        <p:cNvGrpSpPr/>
        <p:nvPr/>
      </p:nvGrpSpPr>
      <p:grpSpPr>
        <a:xfrm>
          <a:off x="0" y="0"/>
          <a:ext cx="0" cy="0"/>
          <a:chOff x="0" y="0"/>
          <a:chExt cx="0" cy="0"/>
        </a:xfrm>
      </p:grpSpPr>
      <p:sp>
        <p:nvSpPr>
          <p:cNvPr id="105" name="Google Shape;105;p41"/>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Bitter"/>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41"/>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4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E8E8E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4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E8E8E8"/>
                </a:solidFill>
                <a:latin typeface="Arial"/>
                <a:ea typeface="Arial"/>
                <a:cs typeface="Arial"/>
                <a:sym typeface="Arial"/>
              </a:defRPr>
            </a:lvl1pPr>
            <a:lvl2pPr marL="0" lvl="1" indent="0" algn="r">
              <a:spcBef>
                <a:spcPts val="0"/>
              </a:spcBef>
              <a:buNone/>
              <a:defRPr sz="1200">
                <a:solidFill>
                  <a:srgbClr val="E8E8E8"/>
                </a:solidFill>
                <a:latin typeface="Arial"/>
                <a:ea typeface="Arial"/>
                <a:cs typeface="Arial"/>
                <a:sym typeface="Arial"/>
              </a:defRPr>
            </a:lvl2pPr>
            <a:lvl3pPr marL="0" lvl="2" indent="0" algn="r">
              <a:spcBef>
                <a:spcPts val="0"/>
              </a:spcBef>
              <a:buNone/>
              <a:defRPr sz="1200">
                <a:solidFill>
                  <a:srgbClr val="E8E8E8"/>
                </a:solidFill>
                <a:latin typeface="Arial"/>
                <a:ea typeface="Arial"/>
                <a:cs typeface="Arial"/>
                <a:sym typeface="Arial"/>
              </a:defRPr>
            </a:lvl3pPr>
            <a:lvl4pPr marL="0" lvl="3" indent="0" algn="r">
              <a:spcBef>
                <a:spcPts val="0"/>
              </a:spcBef>
              <a:buNone/>
              <a:defRPr sz="1200">
                <a:solidFill>
                  <a:srgbClr val="E8E8E8"/>
                </a:solidFill>
                <a:latin typeface="Arial"/>
                <a:ea typeface="Arial"/>
                <a:cs typeface="Arial"/>
                <a:sym typeface="Arial"/>
              </a:defRPr>
            </a:lvl4pPr>
            <a:lvl5pPr marL="0" lvl="4" indent="0" algn="r">
              <a:spcBef>
                <a:spcPts val="0"/>
              </a:spcBef>
              <a:buNone/>
              <a:defRPr sz="1200">
                <a:solidFill>
                  <a:srgbClr val="E8E8E8"/>
                </a:solidFill>
                <a:latin typeface="Arial"/>
                <a:ea typeface="Arial"/>
                <a:cs typeface="Arial"/>
                <a:sym typeface="Arial"/>
              </a:defRPr>
            </a:lvl5pPr>
            <a:lvl6pPr marL="0" lvl="5" indent="0" algn="r">
              <a:spcBef>
                <a:spcPts val="0"/>
              </a:spcBef>
              <a:buNone/>
              <a:defRPr sz="1200">
                <a:solidFill>
                  <a:srgbClr val="E8E8E8"/>
                </a:solidFill>
                <a:latin typeface="Arial"/>
                <a:ea typeface="Arial"/>
                <a:cs typeface="Arial"/>
                <a:sym typeface="Arial"/>
              </a:defRPr>
            </a:lvl6pPr>
            <a:lvl7pPr marL="0" lvl="6" indent="0" algn="r">
              <a:spcBef>
                <a:spcPts val="0"/>
              </a:spcBef>
              <a:buNone/>
              <a:defRPr sz="1200">
                <a:solidFill>
                  <a:srgbClr val="E8E8E8"/>
                </a:solidFill>
                <a:latin typeface="Arial"/>
                <a:ea typeface="Arial"/>
                <a:cs typeface="Arial"/>
                <a:sym typeface="Arial"/>
              </a:defRPr>
            </a:lvl7pPr>
            <a:lvl8pPr marL="0" lvl="7" indent="0" algn="r">
              <a:spcBef>
                <a:spcPts val="0"/>
              </a:spcBef>
              <a:buNone/>
              <a:defRPr sz="1200">
                <a:solidFill>
                  <a:srgbClr val="E8E8E8"/>
                </a:solidFill>
                <a:latin typeface="Arial"/>
                <a:ea typeface="Arial"/>
                <a:cs typeface="Arial"/>
                <a:sym typeface="Arial"/>
              </a:defRPr>
            </a:lvl8pPr>
            <a:lvl9pPr marL="0" lvl="8" indent="0" algn="r">
              <a:spcBef>
                <a:spcPts val="0"/>
              </a:spcBef>
              <a:buNone/>
              <a:defRPr sz="1200">
                <a:solidFill>
                  <a:srgbClr val="E8E8E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9"/>
        <p:cNvGrpSpPr/>
        <p:nvPr/>
      </p:nvGrpSpPr>
      <p:grpSpPr>
        <a:xfrm>
          <a:off x="0" y="0"/>
          <a:ext cx="0" cy="0"/>
          <a:chOff x="0" y="0"/>
          <a:chExt cx="0" cy="0"/>
        </a:xfrm>
      </p:grpSpPr>
      <p:sp>
        <p:nvSpPr>
          <p:cNvPr id="110" name="Google Shape;110;p42"/>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42"/>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42"/>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2"/>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42"/>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5" name="Google Shape;115;p42"/>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6"/>
        <p:cNvGrpSpPr/>
        <p:nvPr/>
      </p:nvGrpSpPr>
      <p:grpSpPr>
        <a:xfrm>
          <a:off x="0" y="0"/>
          <a:ext cx="0" cy="0"/>
          <a:chOff x="0" y="0"/>
          <a:chExt cx="0" cy="0"/>
        </a:xfrm>
      </p:grpSpPr>
      <p:sp>
        <p:nvSpPr>
          <p:cNvPr id="117" name="Google Shape;117;p43"/>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43"/>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1"/>
        <p:cNvGrpSpPr/>
        <p:nvPr/>
      </p:nvGrpSpPr>
      <p:grpSpPr>
        <a:xfrm>
          <a:off x="0" y="0"/>
          <a:ext cx="0" cy="0"/>
          <a:chOff x="0" y="0"/>
          <a:chExt cx="0" cy="0"/>
        </a:xfrm>
      </p:grpSpPr>
      <p:sp>
        <p:nvSpPr>
          <p:cNvPr id="122" name="Google Shape;122;p44"/>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44"/>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44"/>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27"/>
        <p:cNvGrpSpPr/>
        <p:nvPr/>
      </p:nvGrpSpPr>
      <p:grpSpPr>
        <a:xfrm>
          <a:off x="0" y="0"/>
          <a:ext cx="0" cy="0"/>
          <a:chOff x="0" y="0"/>
          <a:chExt cx="0" cy="0"/>
        </a:xfrm>
      </p:grpSpPr>
      <p:sp>
        <p:nvSpPr>
          <p:cNvPr id="128" name="Google Shape;128;p45"/>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4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4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1" name="Google Shape;131;p45"/>
          <p:cNvSpPr>
            <a:spLocks noGrp="1"/>
          </p:cNvSpPr>
          <p:nvPr>
            <p:ph type="pic" idx="2"/>
          </p:nvPr>
        </p:nvSpPr>
        <p:spPr>
          <a:xfrm>
            <a:off x="6096000" y="0"/>
            <a:ext cx="6096000" cy="6858000"/>
          </a:xfrm>
          <a:prstGeom prst="rect">
            <a:avLst/>
          </a:prstGeom>
          <a:noFill/>
          <a:ln>
            <a:noFill/>
          </a:ln>
        </p:spPr>
      </p:sp>
      <p:sp>
        <p:nvSpPr>
          <p:cNvPr id="132" name="Google Shape;132;p45"/>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45"/>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134"/>
        <p:cNvGrpSpPr/>
        <p:nvPr/>
      </p:nvGrpSpPr>
      <p:grpSpPr>
        <a:xfrm>
          <a:off x="0" y="0"/>
          <a:ext cx="0" cy="0"/>
          <a:chOff x="0" y="0"/>
          <a:chExt cx="0" cy="0"/>
        </a:xfrm>
      </p:grpSpPr>
      <p:sp>
        <p:nvSpPr>
          <p:cNvPr id="135" name="Google Shape;135;p46"/>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46"/>
          <p:cNvSpPr>
            <a:spLocks noGrp="1"/>
          </p:cNvSpPr>
          <p:nvPr>
            <p:ph type="pic" idx="2"/>
          </p:nvPr>
        </p:nvSpPr>
        <p:spPr>
          <a:xfrm>
            <a:off x="7372696" y="0"/>
            <a:ext cx="4819304" cy="6858000"/>
          </a:xfrm>
          <a:prstGeom prst="rect">
            <a:avLst/>
          </a:prstGeom>
          <a:noFill/>
          <a:ln>
            <a:noFill/>
          </a:ln>
        </p:spPr>
      </p:sp>
      <p:sp>
        <p:nvSpPr>
          <p:cNvPr id="139" name="Google Shape;139;p46"/>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6"/>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23"/>
        <p:cNvGrpSpPr/>
        <p:nvPr/>
      </p:nvGrpSpPr>
      <p:grpSpPr>
        <a:xfrm>
          <a:off x="0" y="0"/>
          <a:ext cx="0" cy="0"/>
          <a:chOff x="0" y="0"/>
          <a:chExt cx="0" cy="0"/>
        </a:xfrm>
      </p:grpSpPr>
      <p:sp>
        <p:nvSpPr>
          <p:cNvPr id="24" name="Google Shape;24;p29"/>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Bitter"/>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9"/>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Arial"/>
                <a:ea typeface="Arial"/>
                <a:cs typeface="Arial"/>
                <a:sym typeface="Arial"/>
              </a:defRPr>
            </a:lvl1pPr>
            <a:lvl2pPr marL="0" lvl="1" indent="0" algn="r">
              <a:spcBef>
                <a:spcPts val="0"/>
              </a:spcBef>
              <a:buNone/>
              <a:defRPr sz="1200" b="0" i="0" u="none" strike="noStrike" cap="none">
                <a:solidFill>
                  <a:srgbClr val="8A8A8A"/>
                </a:solidFill>
                <a:latin typeface="Arial"/>
                <a:ea typeface="Arial"/>
                <a:cs typeface="Arial"/>
                <a:sym typeface="Arial"/>
              </a:defRPr>
            </a:lvl2pPr>
            <a:lvl3pPr marL="0" lvl="2" indent="0" algn="r">
              <a:spcBef>
                <a:spcPts val="0"/>
              </a:spcBef>
              <a:buNone/>
              <a:defRPr sz="1200" b="0" i="0" u="none" strike="noStrike" cap="none">
                <a:solidFill>
                  <a:srgbClr val="8A8A8A"/>
                </a:solidFill>
                <a:latin typeface="Arial"/>
                <a:ea typeface="Arial"/>
                <a:cs typeface="Arial"/>
                <a:sym typeface="Arial"/>
              </a:defRPr>
            </a:lvl3pPr>
            <a:lvl4pPr marL="0" lvl="3" indent="0" algn="r">
              <a:spcBef>
                <a:spcPts val="0"/>
              </a:spcBef>
              <a:buNone/>
              <a:defRPr sz="1200" b="0" i="0" u="none" strike="noStrike" cap="none">
                <a:solidFill>
                  <a:srgbClr val="8A8A8A"/>
                </a:solidFill>
                <a:latin typeface="Arial"/>
                <a:ea typeface="Arial"/>
                <a:cs typeface="Arial"/>
                <a:sym typeface="Arial"/>
              </a:defRPr>
            </a:lvl4pPr>
            <a:lvl5pPr marL="0" lvl="4" indent="0" algn="r">
              <a:spcBef>
                <a:spcPts val="0"/>
              </a:spcBef>
              <a:buNone/>
              <a:defRPr sz="1200" b="0" i="0" u="none" strike="noStrike" cap="none">
                <a:solidFill>
                  <a:srgbClr val="8A8A8A"/>
                </a:solidFill>
                <a:latin typeface="Arial"/>
                <a:ea typeface="Arial"/>
                <a:cs typeface="Arial"/>
                <a:sym typeface="Arial"/>
              </a:defRPr>
            </a:lvl5pPr>
            <a:lvl6pPr marL="0" lvl="5" indent="0" algn="r">
              <a:spcBef>
                <a:spcPts val="0"/>
              </a:spcBef>
              <a:buNone/>
              <a:defRPr sz="1200" b="0" i="0" u="none" strike="noStrike" cap="none">
                <a:solidFill>
                  <a:srgbClr val="8A8A8A"/>
                </a:solidFill>
                <a:latin typeface="Arial"/>
                <a:ea typeface="Arial"/>
                <a:cs typeface="Arial"/>
                <a:sym typeface="Arial"/>
              </a:defRPr>
            </a:lvl6pPr>
            <a:lvl7pPr marL="0" lvl="6" indent="0" algn="r">
              <a:spcBef>
                <a:spcPts val="0"/>
              </a:spcBef>
              <a:buNone/>
              <a:defRPr sz="1200" b="0" i="0" u="none" strike="noStrike" cap="none">
                <a:solidFill>
                  <a:srgbClr val="8A8A8A"/>
                </a:solidFill>
                <a:latin typeface="Arial"/>
                <a:ea typeface="Arial"/>
                <a:cs typeface="Arial"/>
                <a:sym typeface="Arial"/>
              </a:defRPr>
            </a:lvl7pPr>
            <a:lvl8pPr marL="0" lvl="7" indent="0" algn="r">
              <a:spcBef>
                <a:spcPts val="0"/>
              </a:spcBef>
              <a:buNone/>
              <a:defRPr sz="1200" b="0" i="0" u="none" strike="noStrike" cap="none">
                <a:solidFill>
                  <a:srgbClr val="8A8A8A"/>
                </a:solidFill>
                <a:latin typeface="Arial"/>
                <a:ea typeface="Arial"/>
                <a:cs typeface="Arial"/>
                <a:sym typeface="Arial"/>
              </a:defRPr>
            </a:lvl8pPr>
            <a:lvl9pPr marL="0" lvl="8" indent="0" algn="r">
              <a:spcBef>
                <a:spcPts val="0"/>
              </a:spcBef>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1"/>
        <p:cNvGrpSpPr/>
        <p:nvPr/>
      </p:nvGrpSpPr>
      <p:grpSpPr>
        <a:xfrm>
          <a:off x="0" y="0"/>
          <a:ext cx="0" cy="0"/>
          <a:chOff x="0" y="0"/>
          <a:chExt cx="0" cy="0"/>
        </a:xfrm>
      </p:grpSpPr>
      <p:sp>
        <p:nvSpPr>
          <p:cNvPr id="142" name="Google Shape;142;p47"/>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4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4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4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46"/>
        <p:cNvGrpSpPr/>
        <p:nvPr/>
      </p:nvGrpSpPr>
      <p:grpSpPr>
        <a:xfrm>
          <a:off x="0" y="0"/>
          <a:ext cx="0" cy="0"/>
          <a:chOff x="0" y="0"/>
          <a:chExt cx="0" cy="0"/>
        </a:xfrm>
      </p:grpSpPr>
      <p:sp>
        <p:nvSpPr>
          <p:cNvPr id="147" name="Google Shape;147;p48"/>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48"/>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Bitter"/>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48"/>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2"/>
        <p:cNvGrpSpPr/>
        <p:nvPr/>
      </p:nvGrpSpPr>
      <p:grpSpPr>
        <a:xfrm>
          <a:off x="0" y="0"/>
          <a:ext cx="0" cy="0"/>
          <a:chOff x="0" y="0"/>
          <a:chExt cx="0" cy="0"/>
        </a:xfrm>
      </p:grpSpPr>
      <p:sp>
        <p:nvSpPr>
          <p:cNvPr id="153" name="Google Shape;153;p49"/>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Bitter"/>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49"/>
          <p:cNvSpPr>
            <a:spLocks noGrp="1"/>
          </p:cNvSpPr>
          <p:nvPr>
            <p:ph type="pic" idx="2"/>
          </p:nvPr>
        </p:nvSpPr>
        <p:spPr>
          <a:xfrm>
            <a:off x="5600700" y="992187"/>
            <a:ext cx="6172200" cy="4873625"/>
          </a:xfrm>
          <a:prstGeom prst="rect">
            <a:avLst/>
          </a:prstGeom>
          <a:noFill/>
          <a:ln>
            <a:noFill/>
          </a:ln>
        </p:spPr>
      </p:sp>
      <p:sp>
        <p:nvSpPr>
          <p:cNvPr id="155" name="Google Shape;155;p49"/>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4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28"/>
        <p:cNvGrpSpPr/>
        <p:nvPr/>
      </p:nvGrpSpPr>
      <p:grpSpPr>
        <a:xfrm>
          <a:off x="0" y="0"/>
          <a:ext cx="0" cy="0"/>
          <a:chOff x="0" y="0"/>
          <a:chExt cx="0" cy="0"/>
        </a:xfrm>
      </p:grpSpPr>
      <p:sp>
        <p:nvSpPr>
          <p:cNvPr id="29" name="Google Shape;29;p30"/>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0"/>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0"/>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33"/>
        <p:cNvGrpSpPr/>
        <p:nvPr/>
      </p:nvGrpSpPr>
      <p:grpSpPr>
        <a:xfrm>
          <a:off x="0" y="0"/>
          <a:ext cx="0" cy="0"/>
          <a:chOff x="0" y="0"/>
          <a:chExt cx="0" cy="0"/>
        </a:xfrm>
      </p:grpSpPr>
      <p:sp>
        <p:nvSpPr>
          <p:cNvPr id="34" name="Google Shape;34;p31"/>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Bitter"/>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1"/>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31"/>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Title Slide">
  <p:cSld name="11_Title Slide">
    <p:bg>
      <p:bgPr>
        <a:solidFill>
          <a:schemeClr val="accent1"/>
        </a:solidFill>
        <a:effectLst/>
      </p:bgPr>
    </p:bg>
    <p:spTree>
      <p:nvGrpSpPr>
        <p:cNvPr id="1" name="Shape 39"/>
        <p:cNvGrpSpPr/>
        <p:nvPr/>
      </p:nvGrpSpPr>
      <p:grpSpPr>
        <a:xfrm>
          <a:off x="0" y="0"/>
          <a:ext cx="0" cy="0"/>
          <a:chOff x="0" y="0"/>
          <a:chExt cx="0" cy="0"/>
        </a:xfrm>
      </p:grpSpPr>
      <p:sp>
        <p:nvSpPr>
          <p:cNvPr id="40" name="Google Shape;40;p32"/>
          <p:cNvSpPr txBox="1">
            <a:spLocks noGrp="1"/>
          </p:cNvSpPr>
          <p:nvPr>
            <p:ph type="ctrTitle"/>
          </p:nvPr>
        </p:nvSpPr>
        <p:spPr>
          <a:xfrm>
            <a:off x="2465171" y="261271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lt1"/>
              </a:buClr>
              <a:buSzPts val="6600"/>
              <a:buFont typeface="Bitter"/>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2"/>
          <p:cNvSpPr txBox="1">
            <a:spLocks noGrp="1"/>
          </p:cNvSpPr>
          <p:nvPr>
            <p:ph type="body" idx="1"/>
          </p:nvPr>
        </p:nvSpPr>
        <p:spPr>
          <a:xfrm>
            <a:off x="3972696"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44"/>
        <p:cNvGrpSpPr/>
        <p:nvPr/>
      </p:nvGrpSpPr>
      <p:grpSpPr>
        <a:xfrm>
          <a:off x="0" y="0"/>
          <a:ext cx="0" cy="0"/>
          <a:chOff x="0" y="0"/>
          <a:chExt cx="0" cy="0"/>
        </a:xfrm>
      </p:grpSpPr>
      <p:sp>
        <p:nvSpPr>
          <p:cNvPr id="45" name="Google Shape;45;p33"/>
          <p:cNvSpPr txBox="1">
            <a:spLocks noGrp="1"/>
          </p:cNvSpPr>
          <p:nvPr>
            <p:ph type="ctrTitle"/>
          </p:nvPr>
        </p:nvSpPr>
        <p:spPr>
          <a:xfrm>
            <a:off x="2465171" y="261271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3972696"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49"/>
        <p:cNvGrpSpPr/>
        <p:nvPr/>
      </p:nvGrpSpPr>
      <p:grpSpPr>
        <a:xfrm>
          <a:off x="0" y="0"/>
          <a:ext cx="0" cy="0"/>
          <a:chOff x="0" y="0"/>
          <a:chExt cx="0" cy="0"/>
        </a:xfrm>
      </p:grpSpPr>
      <p:sp>
        <p:nvSpPr>
          <p:cNvPr id="50" name="Google Shape;50;p34"/>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51;p34"/>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Bitter"/>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solidFill>
                  <a:srgbClr val="8A8A8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A8A8A"/>
                </a:solidFill>
                <a:latin typeface="Arial"/>
                <a:ea typeface="Arial"/>
                <a:cs typeface="Arial"/>
                <a:sym typeface="Arial"/>
              </a:defRPr>
            </a:lvl1pPr>
            <a:lvl2pPr marL="0" lvl="1" indent="0" algn="r">
              <a:spcBef>
                <a:spcPts val="0"/>
              </a:spcBef>
              <a:buNone/>
              <a:defRPr sz="1200">
                <a:solidFill>
                  <a:srgbClr val="8A8A8A"/>
                </a:solidFill>
                <a:latin typeface="Arial"/>
                <a:ea typeface="Arial"/>
                <a:cs typeface="Arial"/>
                <a:sym typeface="Arial"/>
              </a:defRPr>
            </a:lvl2pPr>
            <a:lvl3pPr marL="0" lvl="2" indent="0" algn="r">
              <a:spcBef>
                <a:spcPts val="0"/>
              </a:spcBef>
              <a:buNone/>
              <a:defRPr sz="1200">
                <a:solidFill>
                  <a:srgbClr val="8A8A8A"/>
                </a:solidFill>
                <a:latin typeface="Arial"/>
                <a:ea typeface="Arial"/>
                <a:cs typeface="Arial"/>
                <a:sym typeface="Arial"/>
              </a:defRPr>
            </a:lvl3pPr>
            <a:lvl4pPr marL="0" lvl="3" indent="0" algn="r">
              <a:spcBef>
                <a:spcPts val="0"/>
              </a:spcBef>
              <a:buNone/>
              <a:defRPr sz="1200">
                <a:solidFill>
                  <a:srgbClr val="8A8A8A"/>
                </a:solidFill>
                <a:latin typeface="Arial"/>
                <a:ea typeface="Arial"/>
                <a:cs typeface="Arial"/>
                <a:sym typeface="Arial"/>
              </a:defRPr>
            </a:lvl4pPr>
            <a:lvl5pPr marL="0" lvl="4" indent="0" algn="r">
              <a:spcBef>
                <a:spcPts val="0"/>
              </a:spcBef>
              <a:buNone/>
              <a:defRPr sz="1200">
                <a:solidFill>
                  <a:srgbClr val="8A8A8A"/>
                </a:solidFill>
                <a:latin typeface="Arial"/>
                <a:ea typeface="Arial"/>
                <a:cs typeface="Arial"/>
                <a:sym typeface="Arial"/>
              </a:defRPr>
            </a:lvl5pPr>
            <a:lvl6pPr marL="0" lvl="5" indent="0" algn="r">
              <a:spcBef>
                <a:spcPts val="0"/>
              </a:spcBef>
              <a:buNone/>
              <a:defRPr sz="1200">
                <a:solidFill>
                  <a:srgbClr val="8A8A8A"/>
                </a:solidFill>
                <a:latin typeface="Arial"/>
                <a:ea typeface="Arial"/>
                <a:cs typeface="Arial"/>
                <a:sym typeface="Arial"/>
              </a:defRPr>
            </a:lvl6pPr>
            <a:lvl7pPr marL="0" lvl="6" indent="0" algn="r">
              <a:spcBef>
                <a:spcPts val="0"/>
              </a:spcBef>
              <a:buNone/>
              <a:defRPr sz="1200">
                <a:solidFill>
                  <a:srgbClr val="8A8A8A"/>
                </a:solidFill>
                <a:latin typeface="Arial"/>
                <a:ea typeface="Arial"/>
                <a:cs typeface="Arial"/>
                <a:sym typeface="Arial"/>
              </a:defRPr>
            </a:lvl7pPr>
            <a:lvl8pPr marL="0" lvl="7" indent="0" algn="r">
              <a:spcBef>
                <a:spcPts val="0"/>
              </a:spcBef>
              <a:buNone/>
              <a:defRPr sz="1200">
                <a:solidFill>
                  <a:srgbClr val="8A8A8A"/>
                </a:solidFill>
                <a:latin typeface="Arial"/>
                <a:ea typeface="Arial"/>
                <a:cs typeface="Arial"/>
                <a:sym typeface="Arial"/>
              </a:defRPr>
            </a:lvl8pPr>
            <a:lvl9pPr marL="0" lvl="8" indent="0" algn="r">
              <a:spcBef>
                <a:spcPts val="0"/>
              </a:spcBef>
              <a:buNone/>
              <a:defRPr sz="1200">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34"/>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35"/>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5"/>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59"/>
        <p:cNvGrpSpPr/>
        <p:nvPr/>
      </p:nvGrpSpPr>
      <p:grpSpPr>
        <a:xfrm>
          <a:off x="0" y="0"/>
          <a:ext cx="0" cy="0"/>
          <a:chOff x="0" y="0"/>
          <a:chExt cx="0" cy="0"/>
        </a:xfrm>
      </p:grpSpPr>
      <p:sp>
        <p:nvSpPr>
          <p:cNvPr id="60" name="Google Shape;60;p36"/>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36"/>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62;p36"/>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Bitter"/>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6"/>
          <p:cNvSpPr txBox="1">
            <a:spLocks noGrp="1"/>
          </p:cNvSpPr>
          <p:nvPr>
            <p:ph type="subTitle" idx="1"/>
          </p:nvPr>
        </p:nvSpPr>
        <p:spPr>
          <a:xfrm>
            <a:off x="341868" y="4175299"/>
            <a:ext cx="50048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4" name="Google Shape;64;p36"/>
          <p:cNvSpPr txBox="1">
            <a:spLocks noGrp="1"/>
          </p:cNvSpPr>
          <p:nvPr>
            <p:ph type="dt" idx="10"/>
          </p:nvPr>
        </p:nvSpPr>
        <p:spPr>
          <a:xfrm>
            <a:off x="341868" y="4550398"/>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6"/>
          <p:cNvSpPr txBox="1">
            <a:spLocks noGrp="1"/>
          </p:cNvSpPr>
          <p:nvPr>
            <p:ph type="body" idx="2"/>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6" name="Google Shape;66;p36" descr="Icon&#10;&#10;Description automatically generated"/>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67" name="Google Shape;67;p36"/>
          <p:cNvGrpSpPr/>
          <p:nvPr/>
        </p:nvGrpSpPr>
        <p:grpSpPr>
          <a:xfrm>
            <a:off x="432486" y="6116925"/>
            <a:ext cx="1873603" cy="415350"/>
            <a:chOff x="432486" y="6131005"/>
            <a:chExt cx="1873603" cy="415350"/>
          </a:xfrm>
        </p:grpSpPr>
        <p:pic>
          <p:nvPicPr>
            <p:cNvPr id="68" name="Google Shape;68;p36"/>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69" name="Google Shape;69;p36"/>
            <p:cNvPicPr preferRelativeResize="0"/>
            <p:nvPr/>
          </p:nvPicPr>
          <p:blipFill rotWithShape="1">
            <a:blip r:embed="rId4">
              <a:alphaModFix/>
            </a:blip>
            <a:srcRect l="25281" r="50096"/>
            <a:stretch/>
          </p:blipFill>
          <p:spPr>
            <a:xfrm>
              <a:off x="906162" y="6131005"/>
              <a:ext cx="461320" cy="415350"/>
            </a:xfrm>
            <a:prstGeom prst="rect">
              <a:avLst/>
            </a:prstGeom>
            <a:noFill/>
            <a:ln>
              <a:noFill/>
            </a:ln>
          </p:spPr>
        </p:pic>
      </p:gr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Bitter"/>
              <a:buNone/>
              <a:defRPr sz="3600" b="0" i="0" u="none" strike="noStrike" cap="none">
                <a:solidFill>
                  <a:schemeClr val="dk1"/>
                </a:solidFill>
                <a:latin typeface="Bitter"/>
                <a:ea typeface="Bitter"/>
                <a:cs typeface="Bitter"/>
                <a:sym typeface="Bit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Bitter"/>
                <a:ea typeface="Bitter"/>
                <a:cs typeface="Bitter"/>
                <a:sym typeface="Bitter"/>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Bitter"/>
                <a:ea typeface="Bitter"/>
                <a:cs typeface="Bitter"/>
                <a:sym typeface="Bitter"/>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Bitter"/>
                <a:ea typeface="Bitter"/>
                <a:cs typeface="Bitter"/>
                <a:sym typeface="Bitter"/>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Bitter"/>
                <a:ea typeface="Bitter"/>
                <a:cs typeface="Bitter"/>
                <a:sym typeface="Bitter"/>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Bitter"/>
                <a:ea typeface="Bitter"/>
                <a:cs typeface="Bitter"/>
                <a:sym typeface="Bitte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A8A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A8A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A8A8A"/>
                </a:solidFill>
                <a:latin typeface="Arial"/>
                <a:ea typeface="Arial"/>
                <a:cs typeface="Arial"/>
                <a:sym typeface="Arial"/>
              </a:defRPr>
            </a:lvl1pPr>
            <a:lvl2pPr marL="0" marR="0" lvl="1" indent="0" algn="r" rtl="0">
              <a:spcBef>
                <a:spcPts val="0"/>
              </a:spcBef>
              <a:buNone/>
              <a:defRPr sz="1200" b="0" i="0" u="none" strike="noStrike" cap="none">
                <a:solidFill>
                  <a:srgbClr val="8A8A8A"/>
                </a:solidFill>
                <a:latin typeface="Arial"/>
                <a:ea typeface="Arial"/>
                <a:cs typeface="Arial"/>
                <a:sym typeface="Arial"/>
              </a:defRPr>
            </a:lvl2pPr>
            <a:lvl3pPr marL="0" marR="0" lvl="2" indent="0" algn="r" rtl="0">
              <a:spcBef>
                <a:spcPts val="0"/>
              </a:spcBef>
              <a:buNone/>
              <a:defRPr sz="1200" b="0" i="0" u="none" strike="noStrike" cap="none">
                <a:solidFill>
                  <a:srgbClr val="8A8A8A"/>
                </a:solidFill>
                <a:latin typeface="Arial"/>
                <a:ea typeface="Arial"/>
                <a:cs typeface="Arial"/>
                <a:sym typeface="Arial"/>
              </a:defRPr>
            </a:lvl3pPr>
            <a:lvl4pPr marL="0" marR="0" lvl="3" indent="0" algn="r" rtl="0">
              <a:spcBef>
                <a:spcPts val="0"/>
              </a:spcBef>
              <a:buNone/>
              <a:defRPr sz="1200" b="0" i="0" u="none" strike="noStrike" cap="none">
                <a:solidFill>
                  <a:srgbClr val="8A8A8A"/>
                </a:solidFill>
                <a:latin typeface="Arial"/>
                <a:ea typeface="Arial"/>
                <a:cs typeface="Arial"/>
                <a:sym typeface="Arial"/>
              </a:defRPr>
            </a:lvl4pPr>
            <a:lvl5pPr marL="0" marR="0" lvl="4" indent="0" algn="r" rtl="0">
              <a:spcBef>
                <a:spcPts val="0"/>
              </a:spcBef>
              <a:buNone/>
              <a:defRPr sz="1200" b="0" i="0" u="none" strike="noStrike" cap="none">
                <a:solidFill>
                  <a:srgbClr val="8A8A8A"/>
                </a:solidFill>
                <a:latin typeface="Arial"/>
                <a:ea typeface="Arial"/>
                <a:cs typeface="Arial"/>
                <a:sym typeface="Arial"/>
              </a:defRPr>
            </a:lvl5pPr>
            <a:lvl6pPr marL="0" marR="0" lvl="5" indent="0" algn="r" rtl="0">
              <a:spcBef>
                <a:spcPts val="0"/>
              </a:spcBef>
              <a:buNone/>
              <a:defRPr sz="1200" b="0" i="0" u="none" strike="noStrike" cap="none">
                <a:solidFill>
                  <a:srgbClr val="8A8A8A"/>
                </a:solidFill>
                <a:latin typeface="Arial"/>
                <a:ea typeface="Arial"/>
                <a:cs typeface="Arial"/>
                <a:sym typeface="Arial"/>
              </a:defRPr>
            </a:lvl6pPr>
            <a:lvl7pPr marL="0" marR="0" lvl="6" indent="0" algn="r" rtl="0">
              <a:spcBef>
                <a:spcPts val="0"/>
              </a:spcBef>
              <a:buNone/>
              <a:defRPr sz="1200" b="0" i="0" u="none" strike="noStrike" cap="none">
                <a:solidFill>
                  <a:srgbClr val="8A8A8A"/>
                </a:solidFill>
                <a:latin typeface="Arial"/>
                <a:ea typeface="Arial"/>
                <a:cs typeface="Arial"/>
                <a:sym typeface="Arial"/>
              </a:defRPr>
            </a:lvl7pPr>
            <a:lvl8pPr marL="0" marR="0" lvl="7" indent="0" algn="r" rtl="0">
              <a:spcBef>
                <a:spcPts val="0"/>
              </a:spcBef>
              <a:buNone/>
              <a:defRPr sz="1200" b="0" i="0" u="none" strike="noStrike" cap="none">
                <a:solidFill>
                  <a:srgbClr val="8A8A8A"/>
                </a:solidFill>
                <a:latin typeface="Arial"/>
                <a:ea typeface="Arial"/>
                <a:cs typeface="Arial"/>
                <a:sym typeface="Arial"/>
              </a:defRPr>
            </a:lvl8pPr>
            <a:lvl9pPr marL="0" marR="0" lvl="8" indent="0" algn="r" rtl="0">
              <a:spcBef>
                <a:spcPts val="0"/>
              </a:spcBef>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mostudio.box.com/s/ehysze268gnerdrq8yzdk7m0c0z6f29p" TargetMode="Externa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sketch.com/s/0321ea04-f0f4-49bd-b160-c72b0f44721a"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sketch.com/s/0321ea04-f0f4-49bd-b160-c72b0f44721a" TargetMode="External"/><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
        <p:cNvGrpSpPr/>
        <p:nvPr/>
      </p:nvGrpSpPr>
      <p:grpSpPr>
        <a:xfrm>
          <a:off x="0" y="0"/>
          <a:ext cx="0" cy="0"/>
          <a:chOff x="0" y="0"/>
          <a:chExt cx="0" cy="0"/>
        </a:xfrm>
      </p:grpSpPr>
      <p:sp>
        <p:nvSpPr>
          <p:cNvPr id="163" name="Google Shape;163;p1"/>
          <p:cNvSpPr txBox="1"/>
          <p:nvPr/>
        </p:nvSpPr>
        <p:spPr>
          <a:xfrm>
            <a:off x="352640" y="1521568"/>
            <a:ext cx="9623259" cy="183227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7200"/>
              <a:buFont typeface="PT Serif"/>
              <a:buNone/>
            </a:pPr>
            <a:r>
              <a:rPr lang="en-US" sz="7200" b="0" i="0" u="none" strike="noStrike" cap="none">
                <a:solidFill>
                  <a:schemeClr val="lt1"/>
                </a:solidFill>
                <a:latin typeface="PT Serif"/>
                <a:ea typeface="PT Serif"/>
                <a:cs typeface="PT Serif"/>
                <a:sym typeface="PT Serif"/>
              </a:rPr>
              <a:t>1095-B Initial Research Discovery</a:t>
            </a:r>
            <a:endParaRPr sz="6000" b="0" i="0" u="none" strike="noStrike" cap="none">
              <a:solidFill>
                <a:schemeClr val="lt1"/>
              </a:solidFill>
              <a:latin typeface="PT Serif"/>
              <a:ea typeface="PT Serif"/>
              <a:cs typeface="PT Serif"/>
              <a:sym typeface="PT Serif"/>
            </a:endParaRPr>
          </a:p>
        </p:txBody>
      </p:sp>
      <p:sp>
        <p:nvSpPr>
          <p:cNvPr id="164" name="Google Shape;164;p1"/>
          <p:cNvSpPr txBox="1"/>
          <p:nvPr/>
        </p:nvSpPr>
        <p:spPr>
          <a:xfrm>
            <a:off x="388218" y="850464"/>
            <a:ext cx="5136294" cy="366651"/>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lnSpc>
                <a:spcPct val="90000"/>
              </a:lnSpc>
              <a:spcBef>
                <a:spcPts val="0"/>
              </a:spcBef>
              <a:spcAft>
                <a:spcPts val="0"/>
              </a:spcAft>
              <a:buClr>
                <a:schemeClr val="lt1"/>
              </a:buClr>
              <a:buSzPct val="100000"/>
              <a:buFont typeface="Arial"/>
              <a:buNone/>
            </a:pPr>
            <a:r>
              <a:rPr lang="en-US" sz="1600" b="0" i="0" u="none" strike="noStrike" cap="none">
                <a:solidFill>
                  <a:schemeClr val="lt1"/>
                </a:solidFill>
                <a:latin typeface="Source Sans Pro"/>
                <a:ea typeface="Source Sans Pro"/>
                <a:cs typeface="Source Sans Pro"/>
                <a:sym typeface="Source Sans Pro"/>
              </a:rPr>
              <a:t>VETERAN FACING SERVICES – DIGITAL HEALTH MODERNIZATION</a:t>
            </a:r>
            <a:endParaRPr/>
          </a:p>
        </p:txBody>
      </p:sp>
      <p:sp>
        <p:nvSpPr>
          <p:cNvPr id="165" name="Google Shape;165;p1"/>
          <p:cNvSpPr txBox="1"/>
          <p:nvPr/>
        </p:nvSpPr>
        <p:spPr>
          <a:xfrm>
            <a:off x="350109" y="4002011"/>
            <a:ext cx="10464800" cy="52863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6"/>
              </a:buClr>
              <a:buSzPts val="1400"/>
              <a:buFont typeface="Arial"/>
              <a:buNone/>
            </a:pPr>
            <a:r>
              <a:rPr lang="en-US" dirty="0">
                <a:solidFill>
                  <a:schemeClr val="accent6"/>
                </a:solidFill>
                <a:latin typeface="Source Sans Pro"/>
                <a:ea typeface="Source Sans Pro"/>
                <a:cs typeface="Source Sans Pro"/>
                <a:sym typeface="Source Sans Pro"/>
              </a:rPr>
              <a:t>04</a:t>
            </a:r>
            <a:r>
              <a:rPr lang="en-US" sz="1400" b="0" i="0" u="none" strike="noStrike" cap="none" dirty="0">
                <a:solidFill>
                  <a:schemeClr val="accent6"/>
                </a:solidFill>
                <a:latin typeface="Source Sans Pro"/>
                <a:ea typeface="Source Sans Pro"/>
                <a:cs typeface="Source Sans Pro"/>
                <a:sym typeface="Source Sans Pro"/>
              </a:rPr>
              <a:t> </a:t>
            </a:r>
            <a:r>
              <a:rPr lang="en-US" dirty="0">
                <a:solidFill>
                  <a:schemeClr val="accent6"/>
                </a:solidFill>
                <a:latin typeface="Source Sans Pro"/>
                <a:ea typeface="Source Sans Pro"/>
                <a:cs typeface="Source Sans Pro"/>
                <a:sym typeface="Source Sans Pro"/>
              </a:rPr>
              <a:t>February</a:t>
            </a:r>
            <a:r>
              <a:rPr lang="en-US" sz="1400" b="0" i="0" u="none" strike="noStrike" cap="none" dirty="0">
                <a:solidFill>
                  <a:schemeClr val="accent6"/>
                </a:solidFill>
                <a:latin typeface="Source Sans Pro"/>
                <a:ea typeface="Source Sans Pro"/>
                <a:cs typeface="Source Sans Pro"/>
                <a:sym typeface="Source Sans Pro"/>
              </a:rPr>
              <a:t> 2022</a:t>
            </a:r>
            <a:endParaRPr dirty="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pic>
        <p:nvPicPr>
          <p:cNvPr id="9" name="Picture 5">
            <a:extLst>
              <a:ext uri="{FF2B5EF4-FFF2-40B4-BE49-F238E27FC236}">
                <a16:creationId xmlns:a16="http://schemas.microsoft.com/office/drawing/2014/main" id="{DFFA4571-9FCA-AE48-93BB-A579B599275F}"/>
              </a:ext>
            </a:extLst>
          </p:cNvPr>
          <p:cNvPicPr>
            <a:picLocks noChangeAspect="1"/>
          </p:cNvPicPr>
          <p:nvPr/>
        </p:nvPicPr>
        <p:blipFill rotWithShape="1">
          <a:blip r:embed="rId3"/>
          <a:srcRect l="4712" t="14839" r="5436" b="12944"/>
          <a:stretch/>
        </p:blipFill>
        <p:spPr>
          <a:xfrm>
            <a:off x="4111274" y="1212651"/>
            <a:ext cx="7874688" cy="5107873"/>
          </a:xfrm>
          <a:prstGeom prst="rect">
            <a:avLst/>
          </a:prstGeom>
        </p:spPr>
      </p:pic>
      <p:sp>
        <p:nvSpPr>
          <p:cNvPr id="178" name="Google Shape;178;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02-04 Design Review</a:t>
            </a:r>
            <a:endParaRPr sz="1800">
              <a:solidFill>
                <a:srgbClr val="747C74"/>
              </a:solidFill>
              <a:latin typeface="Calibri"/>
              <a:ea typeface="Calibri"/>
              <a:cs typeface="Calibri"/>
              <a:sym typeface="Calibri"/>
            </a:endParaRPr>
          </a:p>
        </p:txBody>
      </p:sp>
      <p:sp>
        <p:nvSpPr>
          <p:cNvPr id="181" name="Google Shape;181;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User flow</a:t>
            </a:r>
            <a:endParaRPr lang="en-US" dirty="0"/>
          </a:p>
        </p:txBody>
      </p:sp>
      <p:sp>
        <p:nvSpPr>
          <p:cNvPr id="182" name="Google Shape;182;p3"/>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10</a:t>
            </a:fld>
            <a:endParaRPr>
              <a:solidFill>
                <a:srgbClr val="747C74"/>
              </a:solidFill>
              <a:latin typeface="Source Sans Pro"/>
              <a:ea typeface="Source Sans Pro"/>
              <a:cs typeface="Source Sans Pro"/>
              <a:sym typeface="Source Sans Pro"/>
            </a:endParaRPr>
          </a:p>
        </p:txBody>
      </p:sp>
      <p:sp>
        <p:nvSpPr>
          <p:cNvPr id="5" name="Google Shape;381;p20">
            <a:extLst>
              <a:ext uri="{FF2B5EF4-FFF2-40B4-BE49-F238E27FC236}">
                <a16:creationId xmlns:a16="http://schemas.microsoft.com/office/drawing/2014/main" id="{DDE36C66-D658-4F4C-8D22-BF6A7194FF68}"/>
              </a:ext>
            </a:extLst>
          </p:cNvPr>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1095-B User flow, Records path</a:t>
            </a:r>
            <a:endParaRPr lang="en-US" dirty="0">
              <a:solidFill>
                <a:schemeClr val="dk2"/>
              </a:solidFill>
            </a:endParaRPr>
          </a:p>
        </p:txBody>
      </p:sp>
      <p:sp>
        <p:nvSpPr>
          <p:cNvPr id="11" name="Google Shape;277;p11">
            <a:extLst>
              <a:ext uri="{FF2B5EF4-FFF2-40B4-BE49-F238E27FC236}">
                <a16:creationId xmlns:a16="http://schemas.microsoft.com/office/drawing/2014/main" id="{8C6ED02D-BE56-9545-86D1-001B8CDF2CE8}"/>
              </a:ext>
            </a:extLst>
          </p:cNvPr>
          <p:cNvSpPr txBox="1"/>
          <p:nvPr/>
        </p:nvSpPr>
        <p:spPr>
          <a:xfrm>
            <a:off x="439383" y="1212651"/>
            <a:ext cx="3411400" cy="4584837"/>
          </a:xfrm>
          <a:prstGeom prst="rect">
            <a:avLst/>
          </a:prstGeom>
          <a:noFill/>
          <a:ln>
            <a:noFill/>
          </a:ln>
        </p:spPr>
        <p:txBody>
          <a:bodyPr spcFirstLastPara="1" wrap="square" lIns="0" tIns="45700" rIns="91425" bIns="45700" anchor="t" anchorCtr="0">
            <a:noAutofit/>
          </a:bodyPr>
          <a:lstStyle/>
          <a:p>
            <a:pPr>
              <a:lnSpc>
                <a:spcPct val="110000"/>
              </a:lnSpc>
              <a:buClr>
                <a:srgbClr val="0071BF"/>
              </a:buClr>
              <a:buSzPts val="1280"/>
            </a:pPr>
            <a:r>
              <a:rPr lang="en-US" sz="1200" b="1" dirty="0">
                <a:solidFill>
                  <a:schemeClr val="accent2"/>
                </a:solidFill>
                <a:latin typeface="PT Serif"/>
                <a:ea typeface="PT Serif"/>
                <a:cs typeface="PT Serif"/>
                <a:sym typeface="PT Serif"/>
              </a:rPr>
              <a:t>Why this could work:</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This tax document is a </a:t>
            </a:r>
            <a:r>
              <a:rPr lang="en-US" sz="1200" i="1" dirty="0">
                <a:solidFill>
                  <a:schemeClr val="dk2"/>
                </a:solidFill>
                <a:latin typeface="PT Serif"/>
                <a:ea typeface="PT Serif"/>
                <a:cs typeface="PT Serif"/>
                <a:sym typeface="PT Serif"/>
              </a:rPr>
              <a:t>record</a:t>
            </a:r>
            <a:r>
              <a:rPr lang="en-US" sz="1200" dirty="0">
                <a:solidFill>
                  <a:schemeClr val="dk2"/>
                </a:solidFill>
                <a:latin typeface="PT Serif"/>
                <a:ea typeface="PT Serif"/>
                <a:cs typeface="PT Serif"/>
                <a:sym typeface="PT Serif"/>
              </a:rPr>
              <a:t> (proof) of your health care benefit</a:t>
            </a:r>
          </a:p>
          <a:p>
            <a:pPr>
              <a:lnSpc>
                <a:spcPct val="110000"/>
              </a:lnSpc>
              <a:buClr>
                <a:srgbClr val="0071BF"/>
              </a:buClr>
              <a:buSzPts val="1280"/>
            </a:pPr>
            <a:endParaRPr lang="en-US" sz="1200" dirty="0">
              <a:solidFill>
                <a:schemeClr val="dk2"/>
              </a:solidFill>
              <a:latin typeface="PT Serif"/>
              <a:ea typeface="PT Serif"/>
              <a:cs typeface="PT Serif"/>
              <a:sym typeface="PT Serif"/>
            </a:endParaRPr>
          </a:p>
          <a:p>
            <a:pPr>
              <a:lnSpc>
                <a:spcPct val="110000"/>
              </a:lnSpc>
              <a:buClr>
                <a:srgbClr val="0071BF"/>
              </a:buClr>
              <a:buSzPts val="1280"/>
            </a:pPr>
            <a:r>
              <a:rPr lang="en-US" sz="1200" b="1" dirty="0">
                <a:solidFill>
                  <a:schemeClr val="accent2"/>
                </a:solidFill>
                <a:latin typeface="PT Serif"/>
                <a:ea typeface="PT Serif"/>
                <a:cs typeface="PT Serif"/>
                <a:sym typeface="PT Serif"/>
              </a:rPr>
              <a:t>Risks:</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Users may first enter the health care benefit hub given that the 1095-B is related to the VA health benefit (Health care is also the first hub listed in the navigation)</a:t>
            </a:r>
          </a:p>
          <a:p>
            <a:pPr marL="228600" indent="-228600">
              <a:lnSpc>
                <a:spcPct val="110000"/>
              </a:lnSpc>
              <a:buClr>
                <a:srgbClr val="0071BF"/>
              </a:buClr>
              <a:buSzPts val="1280"/>
              <a:buFont typeface="Noto Sans Symbols"/>
              <a:buChar char="▪"/>
            </a:pPr>
            <a:endParaRPr lang="en-US" sz="1200" dirty="0">
              <a:solidFill>
                <a:schemeClr val="dk2"/>
              </a:solidFill>
              <a:latin typeface="PT Serif"/>
              <a:ea typeface="PT Serif"/>
              <a:cs typeface="PT Serif"/>
              <a:sym typeface="PT Serif"/>
            </a:endParaRPr>
          </a:p>
          <a:p>
            <a:pPr>
              <a:lnSpc>
                <a:spcPct val="110000"/>
              </a:lnSpc>
              <a:buClr>
                <a:srgbClr val="0071BF"/>
              </a:buClr>
              <a:buSzPts val="1280"/>
            </a:pPr>
            <a:r>
              <a:rPr lang="en-US" sz="1200" b="1" dirty="0">
                <a:solidFill>
                  <a:schemeClr val="accent2"/>
                </a:solidFill>
                <a:latin typeface="PT Serif"/>
                <a:ea typeface="PT Serif"/>
                <a:cs typeface="PT Serif"/>
                <a:sym typeface="PT Serif"/>
              </a:rPr>
              <a:t>How we can mitigate these risks:</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Crosslink to the tax document via the Affordable Care Act page</a:t>
            </a:r>
          </a:p>
          <a:p>
            <a:pPr>
              <a:lnSpc>
                <a:spcPct val="110000"/>
              </a:lnSpc>
              <a:buClr>
                <a:srgbClr val="0071BF"/>
              </a:buClr>
              <a:buSzPts val="1280"/>
            </a:pPr>
            <a:endParaRPr lang="en-US" sz="1200" dirty="0">
              <a:solidFill>
                <a:schemeClr val="dk2"/>
              </a:solidFill>
              <a:latin typeface="PT Serif"/>
              <a:ea typeface="PT Serif"/>
              <a:cs typeface="PT Serif"/>
              <a:sym typeface="PT Serif"/>
            </a:endParaRPr>
          </a:p>
          <a:p>
            <a:pPr>
              <a:lnSpc>
                <a:spcPct val="110000"/>
              </a:lnSpc>
              <a:buClr>
                <a:srgbClr val="0071BF"/>
              </a:buClr>
              <a:buSzPts val="1280"/>
            </a:pPr>
            <a:r>
              <a:rPr lang="en-US" sz="1200" dirty="0">
                <a:solidFill>
                  <a:schemeClr val="dk2"/>
                </a:solidFill>
                <a:latin typeface="PT Serif"/>
                <a:ea typeface="PT Serif"/>
                <a:cs typeface="PT Serif"/>
                <a:sym typeface="PT Serif"/>
              </a:rPr>
              <a:t>Further insights to be brought forward after the first round of user testing.</a:t>
            </a:r>
            <a:endParaRPr lang="en-US" sz="1200" dirty="0">
              <a:solidFill>
                <a:schemeClr val="dk2"/>
              </a:solidFill>
              <a:latin typeface="PT Serif"/>
              <a:ea typeface="PT Serif"/>
              <a:cs typeface="PT Serif"/>
            </a:endParaRPr>
          </a:p>
          <a:p>
            <a:pPr marL="0" marR="0" lvl="0" indent="0" algn="l" rtl="0">
              <a:lnSpc>
                <a:spcPct val="110000"/>
              </a:lnSpc>
              <a:spcBef>
                <a:spcPts val="1000"/>
              </a:spcBef>
              <a:spcAft>
                <a:spcPts val="0"/>
              </a:spcAft>
              <a:buClr>
                <a:schemeClr val="dk2"/>
              </a:buClr>
              <a:buSzPts val="2800"/>
              <a:buFont typeface="Arial"/>
              <a:buNone/>
            </a:pPr>
            <a:endParaRPr sz="1200" dirty="0">
              <a:solidFill>
                <a:schemeClr val="dk2"/>
              </a:solidFill>
              <a:latin typeface="PT Serif"/>
              <a:ea typeface="PT Serif"/>
              <a:cs typeface="PT Serif"/>
              <a:sym typeface="PT Serif"/>
            </a:endParaRPr>
          </a:p>
        </p:txBody>
      </p:sp>
    </p:spTree>
    <p:extLst>
      <p:ext uri="{BB962C8B-B14F-4D97-AF65-F5344CB8AC3E}">
        <p14:creationId xmlns:p14="http://schemas.microsoft.com/office/powerpoint/2010/main" val="1182193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sp>
        <p:nvSpPr>
          <p:cNvPr id="178" name="Google Shape;178;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02-04 Design Review</a:t>
            </a:r>
            <a:endParaRPr sz="1800">
              <a:solidFill>
                <a:srgbClr val="747C74"/>
              </a:solidFill>
              <a:latin typeface="Calibri"/>
              <a:ea typeface="Calibri"/>
              <a:cs typeface="Calibri"/>
              <a:sym typeface="Calibri"/>
            </a:endParaRPr>
          </a:p>
        </p:txBody>
      </p:sp>
      <p:sp>
        <p:nvSpPr>
          <p:cNvPr id="181" name="Google Shape;181;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User flow</a:t>
            </a:r>
            <a:endParaRPr lang="en-US" dirty="0"/>
          </a:p>
        </p:txBody>
      </p:sp>
      <p:sp>
        <p:nvSpPr>
          <p:cNvPr id="182" name="Google Shape;182;p3"/>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11</a:t>
            </a:fld>
            <a:endParaRPr>
              <a:solidFill>
                <a:srgbClr val="747C74"/>
              </a:solidFill>
              <a:latin typeface="Source Sans Pro"/>
              <a:ea typeface="Source Sans Pro"/>
              <a:cs typeface="Source Sans Pro"/>
              <a:sym typeface="Source Sans Pro"/>
            </a:endParaRPr>
          </a:p>
        </p:txBody>
      </p:sp>
      <p:sp>
        <p:nvSpPr>
          <p:cNvPr id="5" name="Google Shape;381;p20">
            <a:extLst>
              <a:ext uri="{FF2B5EF4-FFF2-40B4-BE49-F238E27FC236}">
                <a16:creationId xmlns:a16="http://schemas.microsoft.com/office/drawing/2014/main" id="{DDE36C66-D658-4F4C-8D22-BF6A7194FF68}"/>
              </a:ext>
            </a:extLst>
          </p:cNvPr>
          <p:cNvSpPr txBox="1"/>
          <p:nvPr/>
        </p:nvSpPr>
        <p:spPr>
          <a:xfrm>
            <a:off x="320246" y="373491"/>
            <a:ext cx="7315588" cy="1004548"/>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For reference, </a:t>
            </a:r>
            <a:br>
              <a:rPr lang="en-US" sz="3600" dirty="0">
                <a:solidFill>
                  <a:schemeClr val="dk2"/>
                </a:solidFill>
                <a:latin typeface="PT Serif"/>
                <a:sym typeface="PT Serif"/>
              </a:rPr>
            </a:br>
            <a:r>
              <a:rPr lang="en-US" sz="3600" dirty="0">
                <a:solidFill>
                  <a:schemeClr val="dk2"/>
                </a:solidFill>
                <a:latin typeface="PT Serif"/>
                <a:sym typeface="PT Serif"/>
              </a:rPr>
              <a:t>other paths we considered </a:t>
            </a:r>
            <a:endParaRPr lang="en-US" dirty="0">
              <a:solidFill>
                <a:schemeClr val="dk2"/>
              </a:solidFill>
            </a:endParaRPr>
          </a:p>
        </p:txBody>
      </p:sp>
      <p:sp>
        <p:nvSpPr>
          <p:cNvPr id="8" name="Google Shape;277;p11">
            <a:extLst>
              <a:ext uri="{FF2B5EF4-FFF2-40B4-BE49-F238E27FC236}">
                <a16:creationId xmlns:a16="http://schemas.microsoft.com/office/drawing/2014/main" id="{1514A4BC-6A27-5F49-A47C-2D1EBE898BFC}"/>
              </a:ext>
            </a:extLst>
          </p:cNvPr>
          <p:cNvSpPr txBox="1"/>
          <p:nvPr/>
        </p:nvSpPr>
        <p:spPr>
          <a:xfrm>
            <a:off x="503543" y="4164273"/>
            <a:ext cx="2429191" cy="1668150"/>
          </a:xfrm>
          <a:prstGeom prst="rect">
            <a:avLst/>
          </a:prstGeom>
          <a:noFill/>
          <a:ln>
            <a:noFill/>
          </a:ln>
        </p:spPr>
        <p:txBody>
          <a:bodyPr spcFirstLastPara="1" wrap="square" lIns="0" tIns="45700" rIns="91425" bIns="45700" numCol="1" spcCol="914400" anchor="t" anchorCtr="0">
            <a:noAutofit/>
          </a:bodyPr>
          <a:lstStyle/>
          <a:p>
            <a:pPr>
              <a:lnSpc>
                <a:spcPct val="110000"/>
              </a:lnSpc>
              <a:buClr>
                <a:srgbClr val="0071BF"/>
              </a:buClr>
              <a:buSzPts val="1280"/>
            </a:pPr>
            <a:r>
              <a:rPr lang="en-US" sz="1200" dirty="0">
                <a:solidFill>
                  <a:schemeClr val="dk2"/>
                </a:solidFill>
                <a:latin typeface="PT Serif"/>
                <a:ea typeface="PT Serif"/>
                <a:cs typeface="PT Serif"/>
                <a:sym typeface="PT Serif"/>
              </a:rPr>
              <a:t>Path: </a:t>
            </a:r>
            <a:r>
              <a:rPr lang="en-US" sz="1200" b="1" dirty="0">
                <a:solidFill>
                  <a:schemeClr val="dk2"/>
                </a:solidFill>
                <a:latin typeface="PT Serif"/>
                <a:ea typeface="PT Serif"/>
                <a:cs typeface="PT Serif"/>
                <a:sym typeface="PT Serif"/>
              </a:rPr>
              <a:t>VA Forms</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Currently this is for all forms that a Veteran can download and fill out (not pre-filled documents)</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Opportunity to provide a link or prompt for users if they try to search for the 1095-B document</a:t>
            </a:r>
          </a:p>
        </p:txBody>
      </p:sp>
      <p:sp>
        <p:nvSpPr>
          <p:cNvPr id="7" name="Google Shape;277;p11">
            <a:extLst>
              <a:ext uri="{FF2B5EF4-FFF2-40B4-BE49-F238E27FC236}">
                <a16:creationId xmlns:a16="http://schemas.microsoft.com/office/drawing/2014/main" id="{114386DF-4275-DA49-8216-E53F1D65E7D6}"/>
              </a:ext>
            </a:extLst>
          </p:cNvPr>
          <p:cNvSpPr txBox="1"/>
          <p:nvPr/>
        </p:nvSpPr>
        <p:spPr>
          <a:xfrm>
            <a:off x="8917360" y="2183871"/>
            <a:ext cx="2723465" cy="3534328"/>
          </a:xfrm>
          <a:prstGeom prst="rect">
            <a:avLst/>
          </a:prstGeom>
          <a:noFill/>
          <a:ln>
            <a:noFill/>
          </a:ln>
        </p:spPr>
        <p:txBody>
          <a:bodyPr spcFirstLastPara="1" wrap="square" lIns="0" tIns="45700" rIns="91425" bIns="45700" numCol="1" spcCol="914400" anchor="t" anchorCtr="0">
            <a:noAutofit/>
          </a:bodyPr>
          <a:lstStyle/>
          <a:p>
            <a:pPr>
              <a:lnSpc>
                <a:spcPct val="110000"/>
              </a:lnSpc>
              <a:buClr>
                <a:srgbClr val="0071BF"/>
              </a:buClr>
              <a:buSzPts val="1280"/>
            </a:pPr>
            <a:r>
              <a:rPr lang="en-US" sz="1200" dirty="0">
                <a:solidFill>
                  <a:schemeClr val="dk2"/>
                </a:solidFill>
                <a:latin typeface="PT Serif"/>
                <a:ea typeface="PT Serif"/>
                <a:cs typeface="PT Serif"/>
                <a:sym typeface="PT Serif"/>
              </a:rPr>
              <a:t>Path: </a:t>
            </a:r>
            <a:r>
              <a:rPr lang="en-US" sz="1200" b="1" dirty="0">
                <a:solidFill>
                  <a:schemeClr val="dk2"/>
                </a:solidFill>
                <a:latin typeface="PT Serif"/>
                <a:ea typeface="PT Serif"/>
                <a:cs typeface="PT Serif"/>
                <a:sym typeface="PT Serif"/>
              </a:rPr>
              <a:t>Tax Document hub</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Not enough content to fulfill the hub and spoke navigation model, there are no other tax forms that Veterans receive regarding their benefits at this time</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Alternate options provide the same speed to access for the task without larger global nav considerations</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Gives hierarchical prominence to the 1095-B, the only tax form that a veteran doesn’t need to do anything with and is only relevant for reference during a tax season</a:t>
            </a:r>
          </a:p>
        </p:txBody>
      </p:sp>
      <p:pic>
        <p:nvPicPr>
          <p:cNvPr id="10" name="Picture 9" descr="Graphical user interface, text, website&#10;&#10;Description automatically generated">
            <a:extLst>
              <a:ext uri="{FF2B5EF4-FFF2-40B4-BE49-F238E27FC236}">
                <a16:creationId xmlns:a16="http://schemas.microsoft.com/office/drawing/2014/main" id="{7B66F0C1-A72B-DC43-864A-C0B7908919A0}"/>
              </a:ext>
            </a:extLst>
          </p:cNvPr>
          <p:cNvPicPr>
            <a:picLocks noChangeAspect="1"/>
          </p:cNvPicPr>
          <p:nvPr/>
        </p:nvPicPr>
        <p:blipFill rotWithShape="1">
          <a:blip r:embed="rId3"/>
          <a:srcRect r="7316"/>
          <a:stretch/>
        </p:blipFill>
        <p:spPr>
          <a:xfrm>
            <a:off x="3294376" y="1936631"/>
            <a:ext cx="1897239" cy="1855166"/>
          </a:xfrm>
          <a:prstGeom prst="rect">
            <a:avLst/>
          </a:prstGeom>
        </p:spPr>
      </p:pic>
      <p:grpSp>
        <p:nvGrpSpPr>
          <p:cNvPr id="12" name="Group 11">
            <a:extLst>
              <a:ext uri="{FF2B5EF4-FFF2-40B4-BE49-F238E27FC236}">
                <a16:creationId xmlns:a16="http://schemas.microsoft.com/office/drawing/2014/main" id="{A5149009-656F-564B-A659-C1257AA85F9A}"/>
              </a:ext>
            </a:extLst>
          </p:cNvPr>
          <p:cNvGrpSpPr/>
          <p:nvPr/>
        </p:nvGrpSpPr>
        <p:grpSpPr>
          <a:xfrm>
            <a:off x="551175" y="1931185"/>
            <a:ext cx="1977345" cy="1927519"/>
            <a:chOff x="503543" y="1376890"/>
            <a:chExt cx="1932271" cy="1883582"/>
          </a:xfrm>
        </p:grpSpPr>
        <p:pic>
          <p:nvPicPr>
            <p:cNvPr id="3" name="Picture 2" descr="Graphical user interface, website&#10;&#10;Description automatically generated">
              <a:extLst>
                <a:ext uri="{FF2B5EF4-FFF2-40B4-BE49-F238E27FC236}">
                  <a16:creationId xmlns:a16="http://schemas.microsoft.com/office/drawing/2014/main" id="{3E981132-7416-D543-A03A-1B61EB027F05}"/>
                </a:ext>
              </a:extLst>
            </p:cNvPr>
            <p:cNvPicPr>
              <a:picLocks noChangeAspect="1"/>
            </p:cNvPicPr>
            <p:nvPr/>
          </p:nvPicPr>
          <p:blipFill rotWithShape="1">
            <a:blip r:embed="rId4"/>
            <a:srcRect t="17163" r="25828" b="13742"/>
            <a:stretch/>
          </p:blipFill>
          <p:spPr>
            <a:xfrm>
              <a:off x="503543" y="1713059"/>
              <a:ext cx="1657765" cy="1547413"/>
            </a:xfrm>
            <a:prstGeom prst="rect">
              <a:avLst/>
            </a:prstGeom>
          </p:spPr>
        </p:pic>
        <p:pic>
          <p:nvPicPr>
            <p:cNvPr id="14" name="Picture 13" descr="Graphical user interface, text, website&#10;&#10;Description automatically generated">
              <a:extLst>
                <a:ext uri="{FF2B5EF4-FFF2-40B4-BE49-F238E27FC236}">
                  <a16:creationId xmlns:a16="http://schemas.microsoft.com/office/drawing/2014/main" id="{B570F1F8-2756-6442-A8EF-55D6EDBC5FA8}"/>
                </a:ext>
              </a:extLst>
            </p:cNvPr>
            <p:cNvPicPr>
              <a:picLocks noChangeAspect="1"/>
            </p:cNvPicPr>
            <p:nvPr/>
          </p:nvPicPr>
          <p:blipFill rotWithShape="1">
            <a:blip r:embed="rId3"/>
            <a:srcRect r="7316" b="83374"/>
            <a:stretch/>
          </p:blipFill>
          <p:spPr>
            <a:xfrm>
              <a:off x="538575" y="1376890"/>
              <a:ext cx="1897239" cy="308441"/>
            </a:xfrm>
            <a:prstGeom prst="rect">
              <a:avLst/>
            </a:prstGeom>
          </p:spPr>
        </p:pic>
      </p:grpSp>
      <p:grpSp>
        <p:nvGrpSpPr>
          <p:cNvPr id="11" name="Group 10">
            <a:extLst>
              <a:ext uri="{FF2B5EF4-FFF2-40B4-BE49-F238E27FC236}">
                <a16:creationId xmlns:a16="http://schemas.microsoft.com/office/drawing/2014/main" id="{C20C0078-D81D-2245-8D90-E80FB2BB5830}"/>
              </a:ext>
            </a:extLst>
          </p:cNvPr>
          <p:cNvGrpSpPr/>
          <p:nvPr/>
        </p:nvGrpSpPr>
        <p:grpSpPr>
          <a:xfrm>
            <a:off x="6062982" y="1950690"/>
            <a:ext cx="1838865" cy="1884053"/>
            <a:chOff x="6015350" y="1376890"/>
            <a:chExt cx="1941522" cy="1989233"/>
          </a:xfrm>
        </p:grpSpPr>
        <p:pic>
          <p:nvPicPr>
            <p:cNvPr id="6" name="Picture 5" descr="Graphical user interface, text, application, email&#10;&#10;Description automatically generated">
              <a:extLst>
                <a:ext uri="{FF2B5EF4-FFF2-40B4-BE49-F238E27FC236}">
                  <a16:creationId xmlns:a16="http://schemas.microsoft.com/office/drawing/2014/main" id="{4FEA257E-8C34-9E41-BC99-9127CF6C2E40}"/>
                </a:ext>
              </a:extLst>
            </p:cNvPr>
            <p:cNvPicPr>
              <a:picLocks noChangeAspect="1"/>
            </p:cNvPicPr>
            <p:nvPr/>
          </p:nvPicPr>
          <p:blipFill>
            <a:blip r:embed="rId5"/>
            <a:stretch>
              <a:fillRect/>
            </a:stretch>
          </p:blipFill>
          <p:spPr>
            <a:xfrm>
              <a:off x="6024975" y="1713057"/>
              <a:ext cx="1931897" cy="1653066"/>
            </a:xfrm>
            <a:prstGeom prst="rect">
              <a:avLst/>
            </a:prstGeom>
          </p:spPr>
        </p:pic>
        <p:pic>
          <p:nvPicPr>
            <p:cNvPr id="15" name="Picture 14" descr="Graphical user interface, text, website&#10;&#10;Description automatically generated">
              <a:extLst>
                <a:ext uri="{FF2B5EF4-FFF2-40B4-BE49-F238E27FC236}">
                  <a16:creationId xmlns:a16="http://schemas.microsoft.com/office/drawing/2014/main" id="{06C44738-977E-6C41-9E64-AAC1C52D3C0B}"/>
                </a:ext>
              </a:extLst>
            </p:cNvPr>
            <p:cNvPicPr>
              <a:picLocks noChangeAspect="1"/>
            </p:cNvPicPr>
            <p:nvPr/>
          </p:nvPicPr>
          <p:blipFill rotWithShape="1">
            <a:blip r:embed="rId3"/>
            <a:srcRect r="7316" b="83374"/>
            <a:stretch/>
          </p:blipFill>
          <p:spPr>
            <a:xfrm>
              <a:off x="6015350" y="1376890"/>
              <a:ext cx="1897239" cy="308441"/>
            </a:xfrm>
            <a:prstGeom prst="rect">
              <a:avLst/>
            </a:prstGeom>
          </p:spPr>
        </p:pic>
      </p:grpSp>
      <p:sp>
        <p:nvSpPr>
          <p:cNvPr id="18" name="Google Shape;277;p11">
            <a:extLst>
              <a:ext uri="{FF2B5EF4-FFF2-40B4-BE49-F238E27FC236}">
                <a16:creationId xmlns:a16="http://schemas.microsoft.com/office/drawing/2014/main" id="{C24778E2-CC6C-2C44-9F6F-EBD78DF83B5F}"/>
              </a:ext>
            </a:extLst>
          </p:cNvPr>
          <p:cNvSpPr txBox="1"/>
          <p:nvPr/>
        </p:nvSpPr>
        <p:spPr>
          <a:xfrm>
            <a:off x="3246744" y="4164273"/>
            <a:ext cx="2429191" cy="1855166"/>
          </a:xfrm>
          <a:prstGeom prst="rect">
            <a:avLst/>
          </a:prstGeom>
          <a:noFill/>
          <a:ln>
            <a:noFill/>
          </a:ln>
        </p:spPr>
        <p:txBody>
          <a:bodyPr spcFirstLastPara="1" wrap="square" lIns="0" tIns="45700" rIns="91425" bIns="45700" numCol="1" spcCol="914400" anchor="t" anchorCtr="0">
            <a:noAutofit/>
          </a:bodyPr>
          <a:lstStyle/>
          <a:p>
            <a:pPr>
              <a:lnSpc>
                <a:spcPct val="110000"/>
              </a:lnSpc>
              <a:buClr>
                <a:srgbClr val="0071BF"/>
              </a:buClr>
              <a:buSzPts val="1280"/>
            </a:pPr>
            <a:r>
              <a:rPr lang="en-US" sz="1200" dirty="0">
                <a:solidFill>
                  <a:schemeClr val="dk2"/>
                </a:solidFill>
                <a:latin typeface="PT Serif"/>
                <a:ea typeface="PT Serif"/>
                <a:cs typeface="PT Serif"/>
                <a:sym typeface="PT Serif"/>
              </a:rPr>
              <a:t>Path: </a:t>
            </a:r>
            <a:r>
              <a:rPr lang="en-US" sz="1200" b="1" dirty="0">
                <a:solidFill>
                  <a:schemeClr val="dk2"/>
                </a:solidFill>
                <a:latin typeface="PT Serif"/>
                <a:ea typeface="PT Serif"/>
                <a:cs typeface="PT Serif"/>
                <a:sym typeface="PT Serif"/>
              </a:rPr>
              <a:t>My VA / My health </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No clear placement (currently ‘application’ focused or health portal link)</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No clear path to unauthenticated 1095-B content and doesn’t allow for a clear navigational path</a:t>
            </a:r>
          </a:p>
        </p:txBody>
      </p:sp>
      <p:sp>
        <p:nvSpPr>
          <p:cNvPr id="19" name="Google Shape;277;p11">
            <a:extLst>
              <a:ext uri="{FF2B5EF4-FFF2-40B4-BE49-F238E27FC236}">
                <a16:creationId xmlns:a16="http://schemas.microsoft.com/office/drawing/2014/main" id="{A05B1C1D-0E4C-D44B-9CF5-AAA9E8258C05}"/>
              </a:ext>
            </a:extLst>
          </p:cNvPr>
          <p:cNvSpPr txBox="1"/>
          <p:nvPr/>
        </p:nvSpPr>
        <p:spPr>
          <a:xfrm>
            <a:off x="6096000" y="4164273"/>
            <a:ext cx="2294021" cy="1974097"/>
          </a:xfrm>
          <a:prstGeom prst="rect">
            <a:avLst/>
          </a:prstGeom>
          <a:noFill/>
          <a:ln>
            <a:noFill/>
          </a:ln>
        </p:spPr>
        <p:txBody>
          <a:bodyPr spcFirstLastPara="1" wrap="square" lIns="0" tIns="45700" rIns="91425" bIns="45700" numCol="1" spcCol="914400" anchor="t" anchorCtr="0">
            <a:noAutofit/>
          </a:bodyPr>
          <a:lstStyle/>
          <a:p>
            <a:pPr>
              <a:lnSpc>
                <a:spcPct val="110000"/>
              </a:lnSpc>
              <a:buClr>
                <a:srgbClr val="0071BF"/>
              </a:buClr>
              <a:buSzPts val="1280"/>
            </a:pPr>
            <a:r>
              <a:rPr lang="en-US" sz="1200" dirty="0">
                <a:solidFill>
                  <a:schemeClr val="dk2"/>
                </a:solidFill>
                <a:latin typeface="PT Serif"/>
                <a:ea typeface="PT Serif"/>
                <a:cs typeface="PT Serif"/>
                <a:sym typeface="PT Serif"/>
              </a:rPr>
              <a:t>Path: </a:t>
            </a:r>
            <a:r>
              <a:rPr lang="en-US" sz="1200" b="1" dirty="0">
                <a:solidFill>
                  <a:schemeClr val="dk2"/>
                </a:solidFill>
                <a:latin typeface="PT Serif"/>
                <a:ea typeface="PT Serif"/>
                <a:cs typeface="PT Serif"/>
                <a:sym typeface="PT Serif"/>
              </a:rPr>
              <a:t>VA Blue Button</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Health portal focused on health care data </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No clear path to unauthenticated 1095-B content and doesn’t allow for a clear navigational path</a:t>
            </a:r>
          </a:p>
        </p:txBody>
      </p:sp>
    </p:spTree>
    <p:extLst>
      <p:ext uri="{BB962C8B-B14F-4D97-AF65-F5344CB8AC3E}">
        <p14:creationId xmlns:p14="http://schemas.microsoft.com/office/powerpoint/2010/main" val="2613574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sp>
        <p:nvSpPr>
          <p:cNvPr id="178" name="Google Shape;178;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02-04 Design Review</a:t>
            </a:r>
            <a:endParaRPr sz="1800">
              <a:solidFill>
                <a:srgbClr val="747C74"/>
              </a:solidFill>
              <a:latin typeface="Calibri"/>
              <a:ea typeface="Calibri"/>
              <a:cs typeface="Calibri"/>
              <a:sym typeface="Calibri"/>
            </a:endParaRPr>
          </a:p>
        </p:txBody>
      </p:sp>
      <p:sp>
        <p:nvSpPr>
          <p:cNvPr id="181" name="Google Shape;181;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User flow</a:t>
            </a:r>
            <a:endParaRPr lang="en-US" dirty="0"/>
          </a:p>
        </p:txBody>
      </p:sp>
      <p:sp>
        <p:nvSpPr>
          <p:cNvPr id="182" name="Google Shape;182;p3"/>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12</a:t>
            </a:fld>
            <a:endParaRPr>
              <a:solidFill>
                <a:srgbClr val="747C74"/>
              </a:solidFill>
              <a:latin typeface="Source Sans Pro"/>
              <a:ea typeface="Source Sans Pro"/>
              <a:cs typeface="Source Sans Pro"/>
              <a:sym typeface="Source Sans Pro"/>
            </a:endParaRPr>
          </a:p>
        </p:txBody>
      </p:sp>
      <p:sp>
        <p:nvSpPr>
          <p:cNvPr id="5" name="Google Shape;381;p20">
            <a:extLst>
              <a:ext uri="{FF2B5EF4-FFF2-40B4-BE49-F238E27FC236}">
                <a16:creationId xmlns:a16="http://schemas.microsoft.com/office/drawing/2014/main" id="{DDE36C66-D658-4F4C-8D22-BF6A7194FF68}"/>
              </a:ext>
            </a:extLst>
          </p:cNvPr>
          <p:cNvSpPr txBox="1"/>
          <p:nvPr/>
        </p:nvSpPr>
        <p:spPr>
          <a:xfrm>
            <a:off x="320246" y="373491"/>
            <a:ext cx="7315588" cy="670382"/>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Our recommendation for testing</a:t>
            </a:r>
            <a:endParaRPr lang="en-US" dirty="0">
              <a:solidFill>
                <a:schemeClr val="dk2"/>
              </a:solidFill>
            </a:endParaRPr>
          </a:p>
        </p:txBody>
      </p:sp>
      <p:pic>
        <p:nvPicPr>
          <p:cNvPr id="17" name="Picture 5">
            <a:extLst>
              <a:ext uri="{FF2B5EF4-FFF2-40B4-BE49-F238E27FC236}">
                <a16:creationId xmlns:a16="http://schemas.microsoft.com/office/drawing/2014/main" id="{470BE176-7150-414A-AE36-54AFE567CA9E}"/>
              </a:ext>
            </a:extLst>
          </p:cNvPr>
          <p:cNvPicPr>
            <a:picLocks noChangeAspect="1"/>
          </p:cNvPicPr>
          <p:nvPr/>
        </p:nvPicPr>
        <p:blipFill rotWithShape="1">
          <a:blip r:embed="rId3"/>
          <a:srcRect l="4803" t="3761" r="6127" b="4966"/>
          <a:stretch/>
        </p:blipFill>
        <p:spPr>
          <a:xfrm>
            <a:off x="681724" y="2020575"/>
            <a:ext cx="4921681" cy="4070293"/>
          </a:xfrm>
          <a:prstGeom prst="rect">
            <a:avLst/>
          </a:prstGeom>
        </p:spPr>
      </p:pic>
      <p:pic>
        <p:nvPicPr>
          <p:cNvPr id="20" name="Picture 5">
            <a:extLst>
              <a:ext uri="{FF2B5EF4-FFF2-40B4-BE49-F238E27FC236}">
                <a16:creationId xmlns:a16="http://schemas.microsoft.com/office/drawing/2014/main" id="{C9A93698-7E99-6448-ACB4-DA7A9BC7C4FC}"/>
              </a:ext>
            </a:extLst>
          </p:cNvPr>
          <p:cNvPicPr>
            <a:picLocks noChangeAspect="1"/>
          </p:cNvPicPr>
          <p:nvPr/>
        </p:nvPicPr>
        <p:blipFill rotWithShape="1">
          <a:blip r:embed="rId4"/>
          <a:srcRect l="4712" t="4121" r="5436" b="12944"/>
          <a:stretch/>
        </p:blipFill>
        <p:spPr>
          <a:xfrm>
            <a:off x="6465893" y="1999716"/>
            <a:ext cx="5064972" cy="3772974"/>
          </a:xfrm>
          <a:prstGeom prst="rect">
            <a:avLst/>
          </a:prstGeom>
        </p:spPr>
      </p:pic>
      <p:sp>
        <p:nvSpPr>
          <p:cNvPr id="21" name="TextBox 20">
            <a:extLst>
              <a:ext uri="{FF2B5EF4-FFF2-40B4-BE49-F238E27FC236}">
                <a16:creationId xmlns:a16="http://schemas.microsoft.com/office/drawing/2014/main" id="{60E03524-D46B-3741-998B-D83D0473A9B1}"/>
              </a:ext>
            </a:extLst>
          </p:cNvPr>
          <p:cNvSpPr txBox="1"/>
          <p:nvPr/>
        </p:nvSpPr>
        <p:spPr>
          <a:xfrm>
            <a:off x="336430" y="996856"/>
            <a:ext cx="282231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Source Sans Pro"/>
                <a:ea typeface="Source Sans Pro"/>
              </a:rPr>
              <a:t>See full user flows </a:t>
            </a:r>
            <a:r>
              <a:rPr lang="en-US" sz="1100" dirty="0">
                <a:latin typeface="Source Sans Pro"/>
                <a:ea typeface="Source Sans Pro"/>
                <a:hlinkClick r:id="rId5"/>
              </a:rPr>
              <a:t>here</a:t>
            </a:r>
            <a:endParaRPr lang="en-US" sz="1100" dirty="0">
              <a:latin typeface="Source Sans Pro"/>
              <a:ea typeface="Source Sans Pro"/>
            </a:endParaRPr>
          </a:p>
        </p:txBody>
      </p:sp>
      <p:sp>
        <p:nvSpPr>
          <p:cNvPr id="22" name="Google Shape;381;p20">
            <a:extLst>
              <a:ext uri="{FF2B5EF4-FFF2-40B4-BE49-F238E27FC236}">
                <a16:creationId xmlns:a16="http://schemas.microsoft.com/office/drawing/2014/main" id="{D14A1F81-93BF-3641-B073-B9E37DC1E454}"/>
              </a:ext>
            </a:extLst>
          </p:cNvPr>
          <p:cNvSpPr txBox="1"/>
          <p:nvPr/>
        </p:nvSpPr>
        <p:spPr>
          <a:xfrm>
            <a:off x="336430" y="2056634"/>
            <a:ext cx="691258" cy="670382"/>
          </a:xfrm>
          <a:prstGeom prst="rect">
            <a:avLst/>
          </a:prstGeom>
          <a:noFill/>
          <a:ln>
            <a:noFill/>
          </a:ln>
        </p:spPr>
        <p:txBody>
          <a:bodyPr spcFirstLastPara="1" wrap="square" lIns="91425" tIns="45700" rIns="91425" bIns="45700" anchor="t" anchorCtr="0">
            <a:noAutofit/>
          </a:bodyPr>
          <a:lstStyle/>
          <a:p>
            <a:pPr>
              <a:lnSpc>
                <a:spcPct val="90000"/>
              </a:lnSpc>
            </a:pPr>
            <a:r>
              <a:rPr lang="en-US" sz="2400" dirty="0">
                <a:solidFill>
                  <a:schemeClr val="accent2"/>
                </a:solidFill>
                <a:latin typeface="PT Serif"/>
                <a:sym typeface="PT Serif"/>
              </a:rPr>
              <a:t>1.</a:t>
            </a:r>
            <a:endParaRPr lang="en-US" sz="2400" dirty="0">
              <a:solidFill>
                <a:schemeClr val="accent2"/>
              </a:solidFill>
            </a:endParaRPr>
          </a:p>
        </p:txBody>
      </p:sp>
      <p:sp>
        <p:nvSpPr>
          <p:cNvPr id="23" name="Google Shape;381;p20">
            <a:extLst>
              <a:ext uri="{FF2B5EF4-FFF2-40B4-BE49-F238E27FC236}">
                <a16:creationId xmlns:a16="http://schemas.microsoft.com/office/drawing/2014/main" id="{24EBC92A-F374-1845-8B62-305082EC63FB}"/>
              </a:ext>
            </a:extLst>
          </p:cNvPr>
          <p:cNvSpPr txBox="1"/>
          <p:nvPr/>
        </p:nvSpPr>
        <p:spPr>
          <a:xfrm>
            <a:off x="6114143" y="2056634"/>
            <a:ext cx="691258" cy="670382"/>
          </a:xfrm>
          <a:prstGeom prst="rect">
            <a:avLst/>
          </a:prstGeom>
          <a:noFill/>
          <a:ln>
            <a:noFill/>
          </a:ln>
        </p:spPr>
        <p:txBody>
          <a:bodyPr spcFirstLastPara="1" wrap="square" lIns="91425" tIns="45700" rIns="91425" bIns="45700" anchor="t" anchorCtr="0">
            <a:noAutofit/>
          </a:bodyPr>
          <a:lstStyle/>
          <a:p>
            <a:pPr>
              <a:lnSpc>
                <a:spcPct val="90000"/>
              </a:lnSpc>
            </a:pPr>
            <a:r>
              <a:rPr lang="en-US" sz="2400" dirty="0">
                <a:solidFill>
                  <a:schemeClr val="accent2"/>
                </a:solidFill>
                <a:latin typeface="PT Serif"/>
                <a:sym typeface="PT Serif"/>
              </a:rPr>
              <a:t>2.</a:t>
            </a:r>
            <a:endParaRPr lang="en-US" sz="2400" dirty="0">
              <a:solidFill>
                <a:schemeClr val="accent2"/>
              </a:solidFill>
            </a:endParaRPr>
          </a:p>
        </p:txBody>
      </p:sp>
    </p:spTree>
    <p:extLst>
      <p:ext uri="{BB962C8B-B14F-4D97-AF65-F5344CB8AC3E}">
        <p14:creationId xmlns:p14="http://schemas.microsoft.com/office/powerpoint/2010/main" val="3583567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
          <p:cNvSpPr txBox="1">
            <a:spLocks noGrp="1"/>
          </p:cNvSpPr>
          <p:nvPr>
            <p:ph type="sldNum" idx="12"/>
          </p:nvPr>
        </p:nvSpPr>
        <p:spPr>
          <a:xfrm>
            <a:off x="11474969" y="6349666"/>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185A0"/>
                </a:solidFill>
                <a:latin typeface="Source Sans Pro"/>
                <a:ea typeface="Source Sans Pro"/>
              </a:rPr>
              <a:pPr marL="0" lvl="0" indent="0" algn="r" rtl="0">
                <a:spcBef>
                  <a:spcPts val="0"/>
                </a:spcBef>
                <a:spcAft>
                  <a:spcPts val="0"/>
                </a:spcAft>
                <a:buNone/>
              </a:pPr>
              <a:t>13</a:t>
            </a:fld>
            <a:endParaRPr lang="en-US">
              <a:solidFill>
                <a:srgbClr val="7185A0"/>
              </a:solidFill>
              <a:latin typeface="Source Sans Pro"/>
              <a:ea typeface="Source Sans Pro"/>
            </a:endParaRPr>
          </a:p>
        </p:txBody>
      </p:sp>
      <p:sp>
        <p:nvSpPr>
          <p:cNvPr id="171" name="Google Shape;171;p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r>
              <a:rPr lang="en-US" sz="1200" dirty="0">
                <a:solidFill>
                  <a:srgbClr val="7185A0"/>
                </a:solidFill>
                <a:latin typeface="Source Sans Pro"/>
                <a:ea typeface="Source Sans Pro"/>
                <a:sym typeface="Source Sans Pro"/>
              </a:rPr>
              <a:t>02-04 Design Review</a:t>
            </a:r>
            <a:endParaRPr lang="en-US" dirty="0"/>
          </a:p>
        </p:txBody>
      </p:sp>
      <p:sp>
        <p:nvSpPr>
          <p:cNvPr id="172" name="Google Shape;172;p2"/>
          <p:cNvSpPr txBox="1">
            <a:spLocks noGrp="1"/>
          </p:cNvSpPr>
          <p:nvPr>
            <p:ph type="ctrTitle"/>
          </p:nvPr>
        </p:nvSpPr>
        <p:spPr>
          <a:xfrm>
            <a:off x="287430" y="2344264"/>
            <a:ext cx="7261656" cy="2184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8000"/>
              <a:buFont typeface="PT Serif"/>
              <a:buNone/>
            </a:pPr>
            <a:r>
              <a:rPr lang="en-US" sz="8000" dirty="0">
                <a:latin typeface="PT Serif"/>
                <a:ea typeface="PT Serif"/>
                <a:cs typeface="PT Serif"/>
                <a:sym typeface="PT Serif"/>
              </a:rPr>
              <a:t>Landing page 1095-B</a:t>
            </a:r>
            <a:endParaRPr dirty="0">
              <a:latin typeface="PT Serif"/>
              <a:ea typeface="PT Serif"/>
              <a:cs typeface="PT Serif"/>
              <a:sym typeface="PT Serif"/>
            </a:endParaRPr>
          </a:p>
        </p:txBody>
      </p:sp>
      <p:sp>
        <p:nvSpPr>
          <p:cNvPr id="173" name="Google Shape;173;p2"/>
          <p:cNvSpPr txBox="1">
            <a:spLocks noGrp="1"/>
          </p:cNvSpPr>
          <p:nvPr>
            <p:ph type="body" idx="1"/>
          </p:nvPr>
        </p:nvSpPr>
        <p:spPr>
          <a:xfrm>
            <a:off x="355850" y="1929865"/>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latin typeface="Source Sans Pro"/>
                <a:ea typeface="Source Sans Pro"/>
                <a:cs typeface="Source Sans Pro"/>
                <a:sym typeface="Source Sans Pro"/>
              </a:rPr>
              <a:t>1095-B DESIGN REVIEW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7"/>
        <p:cNvGrpSpPr/>
        <p:nvPr/>
      </p:nvGrpSpPr>
      <p:grpSpPr>
        <a:xfrm>
          <a:off x="0" y="0"/>
          <a:ext cx="0" cy="0"/>
          <a:chOff x="0" y="0"/>
          <a:chExt cx="0" cy="0"/>
        </a:xfrm>
      </p:grpSpPr>
      <p:sp>
        <p:nvSpPr>
          <p:cNvPr id="348" name="Google Shape;348;p1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r>
              <a:rPr lang="en-US" sz="1200" dirty="0">
                <a:solidFill>
                  <a:srgbClr val="747C74"/>
                </a:solidFill>
                <a:latin typeface="Source Sans Pro"/>
                <a:ea typeface="Source Sans Pro"/>
                <a:sym typeface="Source Sans Pro"/>
              </a:rPr>
              <a:t>02-04 Design Review</a:t>
            </a:r>
            <a:endParaRPr lang="en-US" sz="1200" dirty="0">
              <a:ea typeface="Source Sans Pro"/>
              <a:sym typeface="Source Sans Pro"/>
            </a:endParaRPr>
          </a:p>
        </p:txBody>
      </p:sp>
      <p:sp>
        <p:nvSpPr>
          <p:cNvPr id="352" name="Google Shape;352;p17"/>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Comparative Research</a:t>
            </a:r>
            <a:endParaRPr lang="en-US" sz="1200" dirty="0">
              <a:ea typeface="Source Sans Pro"/>
              <a:sym typeface="Source Sans Pro"/>
            </a:endParaRPr>
          </a:p>
        </p:txBody>
      </p:sp>
      <p:sp>
        <p:nvSpPr>
          <p:cNvPr id="353" name="Google Shape;353;p17"/>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14</a:t>
            </a:fld>
            <a:endParaRPr>
              <a:solidFill>
                <a:srgbClr val="747C74"/>
              </a:solidFill>
              <a:latin typeface="Source Sans Pro"/>
              <a:ea typeface="Source Sans Pro"/>
              <a:cs typeface="Source Sans Pro"/>
              <a:sym typeface="Source Sans Pro"/>
            </a:endParaRPr>
          </a:p>
        </p:txBody>
      </p:sp>
      <p:sp>
        <p:nvSpPr>
          <p:cNvPr id="2" name="Google Shape;277;p11">
            <a:extLst>
              <a:ext uri="{FF2B5EF4-FFF2-40B4-BE49-F238E27FC236}">
                <a16:creationId xmlns:a16="http://schemas.microsoft.com/office/drawing/2014/main" id="{BECE96E9-B253-42A6-B30E-EAE0A203CDFC}"/>
              </a:ext>
            </a:extLst>
          </p:cNvPr>
          <p:cNvSpPr txBox="1"/>
          <p:nvPr/>
        </p:nvSpPr>
        <p:spPr>
          <a:xfrm>
            <a:off x="9868210" y="5952091"/>
            <a:ext cx="1904690" cy="532418"/>
          </a:xfrm>
          <a:prstGeom prst="rect">
            <a:avLst/>
          </a:prstGeom>
          <a:noFill/>
          <a:ln>
            <a:noFill/>
          </a:ln>
        </p:spPr>
        <p:txBody>
          <a:bodyPr spcFirstLastPara="1" wrap="square" lIns="0" tIns="45700" rIns="91425" bIns="45700" anchor="t" anchorCtr="0">
            <a:noAutofit/>
          </a:bodyPr>
          <a:lstStyle/>
          <a:p>
            <a:pPr algn="r">
              <a:lnSpc>
                <a:spcPct val="90000"/>
              </a:lnSpc>
              <a:buClr>
                <a:srgbClr val="0071BF"/>
              </a:buClr>
              <a:buSzPts val="1280"/>
            </a:pPr>
            <a:r>
              <a:rPr lang="en-US" sz="1600" dirty="0">
                <a:solidFill>
                  <a:schemeClr val="dk2"/>
                </a:solidFill>
                <a:latin typeface="PT Serif"/>
                <a:ea typeface="PT Serif"/>
                <a:cs typeface="PT Serif"/>
                <a:hlinkClick r:id="rId3">
                  <a:extLst>
                    <a:ext uri="{A12FA001-AC4F-418D-AE19-62706E023703}">
                      <ahyp:hlinkClr xmlns:ahyp="http://schemas.microsoft.com/office/drawing/2018/hyperlinkcolor" val="tx"/>
                    </a:ext>
                  </a:extLst>
                </a:hlinkClick>
              </a:rPr>
              <a:t>Sketch File Here</a:t>
            </a:r>
            <a:endParaRPr lang="en-US" sz="1600" dirty="0">
              <a:solidFill>
                <a:schemeClr val="dk2"/>
              </a:solidFill>
              <a:latin typeface="PT Serif"/>
              <a:ea typeface="PT Serif"/>
              <a:cs typeface="PT Serif"/>
            </a:endParaRPr>
          </a:p>
        </p:txBody>
      </p:sp>
      <p:sp>
        <p:nvSpPr>
          <p:cNvPr id="3" name="Google Shape;381;p20">
            <a:extLst>
              <a:ext uri="{FF2B5EF4-FFF2-40B4-BE49-F238E27FC236}">
                <a16:creationId xmlns:a16="http://schemas.microsoft.com/office/drawing/2014/main" id="{15CC30AD-1003-4838-A9DB-18F1986D8D44}"/>
              </a:ext>
            </a:extLst>
          </p:cNvPr>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Concept sketches from Tuesday</a:t>
            </a:r>
            <a:endParaRPr lang="en-US" dirty="0">
              <a:solidFill>
                <a:schemeClr val="dk2"/>
              </a:solidFill>
            </a:endParaRPr>
          </a:p>
        </p:txBody>
      </p:sp>
      <p:pic>
        <p:nvPicPr>
          <p:cNvPr id="5" name="Picture 4" descr="Graphical user interface&#10;&#10;Description automatically generated with medium confidence">
            <a:extLst>
              <a:ext uri="{FF2B5EF4-FFF2-40B4-BE49-F238E27FC236}">
                <a16:creationId xmlns:a16="http://schemas.microsoft.com/office/drawing/2014/main" id="{060A31E6-8F9C-4A48-863A-C378035A8AE5}"/>
              </a:ext>
            </a:extLst>
          </p:cNvPr>
          <p:cNvPicPr>
            <a:picLocks noChangeAspect="1"/>
          </p:cNvPicPr>
          <p:nvPr/>
        </p:nvPicPr>
        <p:blipFill>
          <a:blip r:embed="rId4"/>
          <a:stretch>
            <a:fillRect/>
          </a:stretch>
        </p:blipFill>
        <p:spPr>
          <a:xfrm>
            <a:off x="2475008" y="1543466"/>
            <a:ext cx="3490828" cy="4825417"/>
          </a:xfrm>
          <a:prstGeom prst="rect">
            <a:avLst/>
          </a:prstGeom>
        </p:spPr>
      </p:pic>
      <p:pic>
        <p:nvPicPr>
          <p:cNvPr id="7" name="Picture 6" descr="Text, letter&#10;&#10;Description automatically generated">
            <a:extLst>
              <a:ext uri="{FF2B5EF4-FFF2-40B4-BE49-F238E27FC236}">
                <a16:creationId xmlns:a16="http://schemas.microsoft.com/office/drawing/2014/main" id="{BECAB903-1CD6-F94D-B543-3B90D2A0359E}"/>
              </a:ext>
            </a:extLst>
          </p:cNvPr>
          <p:cNvPicPr>
            <a:picLocks noChangeAspect="1"/>
          </p:cNvPicPr>
          <p:nvPr/>
        </p:nvPicPr>
        <p:blipFill>
          <a:blip r:embed="rId5"/>
          <a:stretch>
            <a:fillRect/>
          </a:stretch>
        </p:blipFill>
        <p:spPr>
          <a:xfrm>
            <a:off x="6171609" y="1543050"/>
            <a:ext cx="3490828" cy="4820666"/>
          </a:xfrm>
          <a:prstGeom prst="rect">
            <a:avLst/>
          </a:prstGeom>
        </p:spPr>
      </p:pic>
      <p:sp>
        <p:nvSpPr>
          <p:cNvPr id="8" name="TextBox 7">
            <a:extLst>
              <a:ext uri="{FF2B5EF4-FFF2-40B4-BE49-F238E27FC236}">
                <a16:creationId xmlns:a16="http://schemas.microsoft.com/office/drawing/2014/main" id="{6F015A76-A21B-E248-9AF5-0FD79FD53DED}"/>
              </a:ext>
            </a:extLst>
          </p:cNvPr>
          <p:cNvSpPr txBox="1"/>
          <p:nvPr/>
        </p:nvSpPr>
        <p:spPr>
          <a:xfrm>
            <a:off x="2475009" y="1120474"/>
            <a:ext cx="3490828" cy="307777"/>
          </a:xfrm>
          <a:prstGeom prst="rect">
            <a:avLst/>
          </a:prstGeom>
          <a:noFill/>
        </p:spPr>
        <p:txBody>
          <a:bodyPr wrap="square" rtlCol="0">
            <a:spAutoFit/>
          </a:bodyPr>
          <a:lstStyle/>
          <a:p>
            <a:pPr algn="ctr"/>
            <a:r>
              <a:rPr lang="en-US" dirty="0">
                <a:latin typeface="PT Serif" panose="020A0603040505020204" pitchFamily="18" charset="77"/>
              </a:rPr>
              <a:t>Unauthenticated</a:t>
            </a:r>
            <a:r>
              <a:rPr lang="en-US" dirty="0"/>
              <a:t> (default)</a:t>
            </a:r>
          </a:p>
        </p:txBody>
      </p:sp>
      <p:sp>
        <p:nvSpPr>
          <p:cNvPr id="12" name="TextBox 11">
            <a:extLst>
              <a:ext uri="{FF2B5EF4-FFF2-40B4-BE49-F238E27FC236}">
                <a16:creationId xmlns:a16="http://schemas.microsoft.com/office/drawing/2014/main" id="{7B23461D-1220-AE41-B7A4-1750269E4AFB}"/>
              </a:ext>
            </a:extLst>
          </p:cNvPr>
          <p:cNvSpPr txBox="1"/>
          <p:nvPr/>
        </p:nvSpPr>
        <p:spPr>
          <a:xfrm>
            <a:off x="6171608" y="1120474"/>
            <a:ext cx="3490827" cy="307777"/>
          </a:xfrm>
          <a:prstGeom prst="rect">
            <a:avLst/>
          </a:prstGeom>
          <a:noFill/>
        </p:spPr>
        <p:txBody>
          <a:bodyPr wrap="square" rtlCol="0">
            <a:spAutoFit/>
          </a:bodyPr>
          <a:lstStyle/>
          <a:p>
            <a:pPr algn="ctr"/>
            <a:r>
              <a:rPr lang="en-US" dirty="0">
                <a:latin typeface="PT Serif" panose="020A0603040505020204" pitchFamily="18" charset="77"/>
              </a:rPr>
              <a:t>Authenticated</a:t>
            </a:r>
            <a:endParaRPr lang="en-US" dirty="0"/>
          </a:p>
        </p:txBody>
      </p:sp>
    </p:spTree>
    <p:extLst>
      <p:ext uri="{BB962C8B-B14F-4D97-AF65-F5344CB8AC3E}">
        <p14:creationId xmlns:p14="http://schemas.microsoft.com/office/powerpoint/2010/main" val="2304742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7"/>
        <p:cNvGrpSpPr/>
        <p:nvPr/>
      </p:nvGrpSpPr>
      <p:grpSpPr>
        <a:xfrm>
          <a:off x="0" y="0"/>
          <a:ext cx="0" cy="0"/>
          <a:chOff x="0" y="0"/>
          <a:chExt cx="0" cy="0"/>
        </a:xfrm>
      </p:grpSpPr>
      <p:sp>
        <p:nvSpPr>
          <p:cNvPr id="348" name="Google Shape;348;p1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r>
              <a:rPr lang="en-US" sz="1200" dirty="0">
                <a:solidFill>
                  <a:srgbClr val="747C74"/>
                </a:solidFill>
                <a:latin typeface="Source Sans Pro"/>
                <a:ea typeface="Source Sans Pro"/>
                <a:sym typeface="Source Sans Pro"/>
              </a:rPr>
              <a:t>02-04 Design Review</a:t>
            </a:r>
            <a:endParaRPr lang="en-US" sz="1200" dirty="0">
              <a:ea typeface="Source Sans Pro"/>
              <a:sym typeface="Source Sans Pro"/>
            </a:endParaRPr>
          </a:p>
        </p:txBody>
      </p:sp>
      <p:sp>
        <p:nvSpPr>
          <p:cNvPr id="352" name="Google Shape;352;p17"/>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Comparative Research</a:t>
            </a:r>
            <a:endParaRPr lang="en-US" sz="1200" dirty="0">
              <a:ea typeface="Source Sans Pro"/>
              <a:sym typeface="Source Sans Pro"/>
            </a:endParaRPr>
          </a:p>
        </p:txBody>
      </p:sp>
      <p:sp>
        <p:nvSpPr>
          <p:cNvPr id="353" name="Google Shape;353;p17"/>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15</a:t>
            </a:fld>
            <a:endParaRPr>
              <a:solidFill>
                <a:srgbClr val="747C74"/>
              </a:solidFill>
              <a:latin typeface="Source Sans Pro"/>
              <a:ea typeface="Source Sans Pro"/>
              <a:cs typeface="Source Sans Pro"/>
              <a:sym typeface="Source Sans Pro"/>
            </a:endParaRPr>
          </a:p>
        </p:txBody>
      </p:sp>
      <p:sp>
        <p:nvSpPr>
          <p:cNvPr id="2" name="Google Shape;277;p11">
            <a:extLst>
              <a:ext uri="{FF2B5EF4-FFF2-40B4-BE49-F238E27FC236}">
                <a16:creationId xmlns:a16="http://schemas.microsoft.com/office/drawing/2014/main" id="{BECE96E9-B253-42A6-B30E-EAE0A203CDFC}"/>
              </a:ext>
            </a:extLst>
          </p:cNvPr>
          <p:cNvSpPr txBox="1"/>
          <p:nvPr/>
        </p:nvSpPr>
        <p:spPr>
          <a:xfrm>
            <a:off x="9868210" y="5952091"/>
            <a:ext cx="1904690" cy="532418"/>
          </a:xfrm>
          <a:prstGeom prst="rect">
            <a:avLst/>
          </a:prstGeom>
          <a:noFill/>
          <a:ln>
            <a:noFill/>
          </a:ln>
        </p:spPr>
        <p:txBody>
          <a:bodyPr spcFirstLastPara="1" wrap="square" lIns="0" tIns="45700" rIns="91425" bIns="45700" anchor="t" anchorCtr="0">
            <a:noAutofit/>
          </a:bodyPr>
          <a:lstStyle/>
          <a:p>
            <a:pPr algn="r">
              <a:lnSpc>
                <a:spcPct val="90000"/>
              </a:lnSpc>
              <a:buClr>
                <a:srgbClr val="0071BF"/>
              </a:buClr>
              <a:buSzPts val="1280"/>
            </a:pPr>
            <a:r>
              <a:rPr lang="en-US" sz="1600" dirty="0">
                <a:solidFill>
                  <a:schemeClr val="dk2"/>
                </a:solidFill>
                <a:latin typeface="PT Serif"/>
                <a:ea typeface="PT Serif"/>
                <a:cs typeface="PT Serif"/>
                <a:hlinkClick r:id="rId3">
                  <a:extLst>
                    <a:ext uri="{A12FA001-AC4F-418D-AE19-62706E023703}">
                      <ahyp:hlinkClr xmlns:ahyp="http://schemas.microsoft.com/office/drawing/2018/hyperlinkcolor" val="tx"/>
                    </a:ext>
                  </a:extLst>
                </a:hlinkClick>
              </a:rPr>
              <a:t>Sketch File Here</a:t>
            </a:r>
            <a:endParaRPr lang="en-US" sz="1600" dirty="0">
              <a:solidFill>
                <a:schemeClr val="dk2"/>
              </a:solidFill>
              <a:latin typeface="PT Serif"/>
              <a:ea typeface="PT Serif"/>
              <a:cs typeface="PT Serif"/>
            </a:endParaRPr>
          </a:p>
        </p:txBody>
      </p:sp>
      <p:sp>
        <p:nvSpPr>
          <p:cNvPr id="3" name="Google Shape;381;p20">
            <a:extLst>
              <a:ext uri="{FF2B5EF4-FFF2-40B4-BE49-F238E27FC236}">
                <a16:creationId xmlns:a16="http://schemas.microsoft.com/office/drawing/2014/main" id="{15CC30AD-1003-4838-A9DB-18F1986D8D44}"/>
              </a:ext>
            </a:extLst>
          </p:cNvPr>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Medium fidelity designs</a:t>
            </a:r>
            <a:endParaRPr lang="en-US" dirty="0">
              <a:solidFill>
                <a:schemeClr val="dk2"/>
              </a:solidFill>
            </a:endParaRPr>
          </a:p>
        </p:txBody>
      </p:sp>
      <p:sp>
        <p:nvSpPr>
          <p:cNvPr id="8" name="TextBox 7">
            <a:extLst>
              <a:ext uri="{FF2B5EF4-FFF2-40B4-BE49-F238E27FC236}">
                <a16:creationId xmlns:a16="http://schemas.microsoft.com/office/drawing/2014/main" id="{6F015A76-A21B-E248-9AF5-0FD79FD53DED}"/>
              </a:ext>
            </a:extLst>
          </p:cNvPr>
          <p:cNvSpPr txBox="1"/>
          <p:nvPr/>
        </p:nvSpPr>
        <p:spPr>
          <a:xfrm>
            <a:off x="2475009" y="1120474"/>
            <a:ext cx="3490828" cy="307777"/>
          </a:xfrm>
          <a:prstGeom prst="rect">
            <a:avLst/>
          </a:prstGeom>
          <a:noFill/>
        </p:spPr>
        <p:txBody>
          <a:bodyPr wrap="square" rtlCol="0">
            <a:spAutoFit/>
          </a:bodyPr>
          <a:lstStyle/>
          <a:p>
            <a:pPr algn="ctr"/>
            <a:r>
              <a:rPr lang="en-US" dirty="0">
                <a:latin typeface="PT Serif" panose="020A0603040505020204" pitchFamily="18" charset="77"/>
              </a:rPr>
              <a:t>Unauthenticated</a:t>
            </a:r>
            <a:r>
              <a:rPr lang="en-US" dirty="0"/>
              <a:t> (default)</a:t>
            </a:r>
          </a:p>
        </p:txBody>
      </p:sp>
      <p:sp>
        <p:nvSpPr>
          <p:cNvPr id="12" name="TextBox 11">
            <a:extLst>
              <a:ext uri="{FF2B5EF4-FFF2-40B4-BE49-F238E27FC236}">
                <a16:creationId xmlns:a16="http://schemas.microsoft.com/office/drawing/2014/main" id="{7B23461D-1220-AE41-B7A4-1750269E4AFB}"/>
              </a:ext>
            </a:extLst>
          </p:cNvPr>
          <p:cNvSpPr txBox="1"/>
          <p:nvPr/>
        </p:nvSpPr>
        <p:spPr>
          <a:xfrm>
            <a:off x="6171608" y="1120474"/>
            <a:ext cx="3490827" cy="307777"/>
          </a:xfrm>
          <a:prstGeom prst="rect">
            <a:avLst/>
          </a:prstGeom>
          <a:noFill/>
        </p:spPr>
        <p:txBody>
          <a:bodyPr wrap="square" rtlCol="0">
            <a:spAutoFit/>
          </a:bodyPr>
          <a:lstStyle/>
          <a:p>
            <a:pPr algn="ctr"/>
            <a:r>
              <a:rPr lang="en-US" dirty="0">
                <a:latin typeface="PT Serif" panose="020A0603040505020204" pitchFamily="18" charset="77"/>
              </a:rPr>
              <a:t>Authenticated</a:t>
            </a:r>
            <a:endParaRPr lang="en-US" dirty="0"/>
          </a:p>
        </p:txBody>
      </p:sp>
      <p:pic>
        <p:nvPicPr>
          <p:cNvPr id="4" name="Picture 4" descr="Graphical user interface, text, application&#10;&#10;Description automatically generated">
            <a:extLst>
              <a:ext uri="{FF2B5EF4-FFF2-40B4-BE49-F238E27FC236}">
                <a16:creationId xmlns:a16="http://schemas.microsoft.com/office/drawing/2014/main" id="{F1689182-C8B1-4ADD-A78F-44A131727852}"/>
              </a:ext>
            </a:extLst>
          </p:cNvPr>
          <p:cNvPicPr>
            <a:picLocks noChangeAspect="1"/>
          </p:cNvPicPr>
          <p:nvPr/>
        </p:nvPicPr>
        <p:blipFill>
          <a:blip r:embed="rId4"/>
          <a:stretch>
            <a:fillRect/>
          </a:stretch>
        </p:blipFill>
        <p:spPr>
          <a:xfrm>
            <a:off x="2662432" y="1536568"/>
            <a:ext cx="2420825" cy="4766820"/>
          </a:xfrm>
          <a:prstGeom prst="rect">
            <a:avLst/>
          </a:prstGeom>
          <a:ln>
            <a:solidFill>
              <a:schemeClr val="tx1">
                <a:lumMod val="25000"/>
                <a:lumOff val="75000"/>
              </a:schemeClr>
            </a:solidFill>
          </a:ln>
        </p:spPr>
      </p:pic>
      <p:pic>
        <p:nvPicPr>
          <p:cNvPr id="5" name="Picture 5" descr="Text, letter&#10;&#10;Description automatically generated">
            <a:extLst>
              <a:ext uri="{FF2B5EF4-FFF2-40B4-BE49-F238E27FC236}">
                <a16:creationId xmlns:a16="http://schemas.microsoft.com/office/drawing/2014/main" id="{0D66F02D-D5D9-41C6-9BBE-37A4F1B5D5CF}"/>
              </a:ext>
            </a:extLst>
          </p:cNvPr>
          <p:cNvPicPr>
            <a:picLocks noChangeAspect="1"/>
          </p:cNvPicPr>
          <p:nvPr/>
        </p:nvPicPr>
        <p:blipFill>
          <a:blip r:embed="rId5"/>
          <a:stretch>
            <a:fillRect/>
          </a:stretch>
        </p:blipFill>
        <p:spPr>
          <a:xfrm>
            <a:off x="5357415" y="1536569"/>
            <a:ext cx="471642" cy="4766820"/>
          </a:xfrm>
          <a:prstGeom prst="rect">
            <a:avLst/>
          </a:prstGeom>
          <a:ln>
            <a:solidFill>
              <a:schemeClr val="tx1">
                <a:lumMod val="25000"/>
                <a:lumOff val="75000"/>
              </a:schemeClr>
            </a:solidFill>
          </a:ln>
        </p:spPr>
      </p:pic>
      <p:pic>
        <p:nvPicPr>
          <p:cNvPr id="6" name="Picture 6" descr="Text, letter&#10;&#10;Description automatically generated">
            <a:extLst>
              <a:ext uri="{FF2B5EF4-FFF2-40B4-BE49-F238E27FC236}">
                <a16:creationId xmlns:a16="http://schemas.microsoft.com/office/drawing/2014/main" id="{D098B8CF-95CA-4D8C-8CC2-4F11F71A1344}"/>
              </a:ext>
            </a:extLst>
          </p:cNvPr>
          <p:cNvPicPr>
            <a:picLocks noChangeAspect="1"/>
          </p:cNvPicPr>
          <p:nvPr/>
        </p:nvPicPr>
        <p:blipFill>
          <a:blip r:embed="rId6"/>
          <a:stretch>
            <a:fillRect/>
          </a:stretch>
        </p:blipFill>
        <p:spPr>
          <a:xfrm>
            <a:off x="9371662" y="1458012"/>
            <a:ext cx="471642" cy="4664696"/>
          </a:xfrm>
          <a:prstGeom prst="rect">
            <a:avLst/>
          </a:prstGeom>
          <a:ln>
            <a:solidFill>
              <a:schemeClr val="tx1">
                <a:lumMod val="25000"/>
                <a:lumOff val="75000"/>
              </a:schemeClr>
            </a:solidFill>
          </a:ln>
        </p:spPr>
      </p:pic>
      <p:pic>
        <p:nvPicPr>
          <p:cNvPr id="7" name="Picture 8" descr="Graphical user interface, text, application, letter, email&#10;&#10;Description automatically generated">
            <a:extLst>
              <a:ext uri="{FF2B5EF4-FFF2-40B4-BE49-F238E27FC236}">
                <a16:creationId xmlns:a16="http://schemas.microsoft.com/office/drawing/2014/main" id="{77C61962-987A-4BDE-83AD-BCBBE9562738}"/>
              </a:ext>
            </a:extLst>
          </p:cNvPr>
          <p:cNvPicPr>
            <a:picLocks noChangeAspect="1"/>
          </p:cNvPicPr>
          <p:nvPr/>
        </p:nvPicPr>
        <p:blipFill>
          <a:blip r:embed="rId7"/>
          <a:stretch>
            <a:fillRect/>
          </a:stretch>
        </p:blipFill>
        <p:spPr>
          <a:xfrm>
            <a:off x="6676681" y="1458012"/>
            <a:ext cx="2420825" cy="4766820"/>
          </a:xfrm>
          <a:prstGeom prst="rect">
            <a:avLst/>
          </a:prstGeom>
          <a:ln>
            <a:solidFill>
              <a:schemeClr val="tx1">
                <a:lumMod val="25000"/>
                <a:lumOff val="75000"/>
              </a:schemeClr>
            </a:solidFill>
          </a:ln>
        </p:spPr>
      </p:pic>
    </p:spTree>
    <p:extLst>
      <p:ext uri="{BB962C8B-B14F-4D97-AF65-F5344CB8AC3E}">
        <p14:creationId xmlns:p14="http://schemas.microsoft.com/office/powerpoint/2010/main" val="3849335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185A0"/>
                </a:solidFill>
                <a:latin typeface="Source Sans Pro"/>
                <a:ea typeface="Source Sans Pro"/>
              </a:rPr>
              <a:t>16</a:t>
            </a:fld>
            <a:endParaRPr>
              <a:solidFill>
                <a:srgbClr val="7185A0"/>
              </a:solidFill>
              <a:latin typeface="Source Sans Pro"/>
              <a:ea typeface="Source Sans Pro"/>
            </a:endParaRPr>
          </a:p>
        </p:txBody>
      </p:sp>
      <p:sp>
        <p:nvSpPr>
          <p:cNvPr id="341" name="Google Shape;341;p1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r>
              <a:rPr lang="en-US" sz="1200" dirty="0">
                <a:solidFill>
                  <a:srgbClr val="7185A0"/>
                </a:solidFill>
                <a:latin typeface="Source Sans Pro"/>
                <a:ea typeface="Source Sans Pro"/>
                <a:sym typeface="Source Sans Pro"/>
              </a:rPr>
              <a:t>02-04 Design Review</a:t>
            </a:r>
            <a:endParaRPr lang="en-US" dirty="0"/>
          </a:p>
        </p:txBody>
      </p:sp>
      <p:sp>
        <p:nvSpPr>
          <p:cNvPr id="342" name="Google Shape;342;p16"/>
          <p:cNvSpPr txBox="1">
            <a:spLocks noGrp="1"/>
          </p:cNvSpPr>
          <p:nvPr>
            <p:ph type="ctrTitle"/>
          </p:nvPr>
        </p:nvSpPr>
        <p:spPr>
          <a:xfrm>
            <a:off x="295624" y="2909619"/>
            <a:ext cx="7261656" cy="1127885"/>
          </a:xfrm>
          <a:prstGeom prst="rect">
            <a:avLst/>
          </a:prstGeom>
          <a:noFill/>
          <a:ln>
            <a:noFill/>
          </a:ln>
        </p:spPr>
        <p:txBody>
          <a:bodyPr spcFirstLastPara="1" wrap="square" lIns="91425" tIns="45700" rIns="91425" bIns="45700" anchor="t" anchorCtr="0">
            <a:noAutofit/>
          </a:bodyPr>
          <a:lstStyle/>
          <a:p>
            <a:r>
              <a:rPr lang="en-US" sz="8000" dirty="0">
                <a:latin typeface="PT Serif"/>
                <a:sym typeface="PT Serif"/>
              </a:rPr>
              <a:t>Next steps</a:t>
            </a:r>
            <a:endParaRPr lang="en-US" dirty="0"/>
          </a:p>
        </p:txBody>
      </p:sp>
      <p:sp>
        <p:nvSpPr>
          <p:cNvPr id="343" name="Google Shape;343;p16"/>
          <p:cNvSpPr txBox="1">
            <a:spLocks noGrp="1"/>
          </p:cNvSpPr>
          <p:nvPr>
            <p:ph type="body" idx="1"/>
          </p:nvPr>
        </p:nvSpPr>
        <p:spPr>
          <a:xfrm>
            <a:off x="339463" y="2487026"/>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latin typeface="Source Sans Pro"/>
                <a:ea typeface="Source Sans Pro"/>
                <a:cs typeface="Source Sans Pro"/>
                <a:sym typeface="Source Sans Pro"/>
              </a:rPr>
              <a:t>1095-B DESIGN REVIEW</a:t>
            </a:r>
            <a:endParaRPr/>
          </a:p>
        </p:txBody>
      </p:sp>
    </p:spTree>
    <p:extLst>
      <p:ext uri="{BB962C8B-B14F-4D97-AF65-F5344CB8AC3E}">
        <p14:creationId xmlns:p14="http://schemas.microsoft.com/office/powerpoint/2010/main" val="183005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7"/>
        <p:cNvGrpSpPr/>
        <p:nvPr/>
      </p:nvGrpSpPr>
      <p:grpSpPr>
        <a:xfrm>
          <a:off x="0" y="0"/>
          <a:ext cx="0" cy="0"/>
          <a:chOff x="0" y="0"/>
          <a:chExt cx="0" cy="0"/>
        </a:xfrm>
      </p:grpSpPr>
      <p:sp>
        <p:nvSpPr>
          <p:cNvPr id="348" name="Google Shape;348;p1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r>
              <a:rPr lang="en-US" sz="1200" dirty="0">
                <a:solidFill>
                  <a:srgbClr val="8E918E"/>
                </a:solidFill>
                <a:latin typeface="Source Sans Pro"/>
                <a:ea typeface="Source Sans Pro"/>
                <a:sym typeface="Source Sans Pro"/>
              </a:rPr>
              <a:t>02-04 Design Review</a:t>
            </a:r>
            <a:endParaRPr lang="en-US" dirty="0">
              <a:solidFill>
                <a:srgbClr val="8E918E"/>
              </a:solidFill>
            </a:endParaRPr>
          </a:p>
        </p:txBody>
      </p:sp>
      <p:sp>
        <p:nvSpPr>
          <p:cNvPr id="352" name="Google Shape;352;p17"/>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Research Plan</a:t>
            </a:r>
            <a:endParaRPr lang="en-US"/>
          </a:p>
        </p:txBody>
      </p:sp>
      <p:sp>
        <p:nvSpPr>
          <p:cNvPr id="353" name="Google Shape;353;p17"/>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17</a:t>
            </a:fld>
            <a:endParaRPr>
              <a:solidFill>
                <a:srgbClr val="747C74"/>
              </a:solidFill>
              <a:latin typeface="Source Sans Pro"/>
              <a:ea typeface="Source Sans Pro"/>
              <a:cs typeface="Source Sans Pro"/>
              <a:sym typeface="Source Sans Pro"/>
            </a:endParaRPr>
          </a:p>
        </p:txBody>
      </p:sp>
      <p:sp>
        <p:nvSpPr>
          <p:cNvPr id="2" name="Google Shape;277;p11">
            <a:extLst>
              <a:ext uri="{FF2B5EF4-FFF2-40B4-BE49-F238E27FC236}">
                <a16:creationId xmlns:a16="http://schemas.microsoft.com/office/drawing/2014/main" id="{BECE96E9-B253-42A6-B30E-EAE0A203CDFC}"/>
              </a:ext>
            </a:extLst>
          </p:cNvPr>
          <p:cNvSpPr txBox="1"/>
          <p:nvPr/>
        </p:nvSpPr>
        <p:spPr>
          <a:xfrm>
            <a:off x="425528" y="1433369"/>
            <a:ext cx="6428425" cy="2837547"/>
          </a:xfrm>
          <a:prstGeom prst="rect">
            <a:avLst/>
          </a:prstGeom>
          <a:noFill/>
          <a:ln>
            <a:noFill/>
          </a:ln>
        </p:spPr>
        <p:txBody>
          <a:bodyPr spcFirstLastPara="1" wrap="square" lIns="0" tIns="45700" rIns="91425" bIns="45700" anchor="t" anchorCtr="0">
            <a:noAutofit/>
          </a:bodyPr>
          <a:lstStyle/>
          <a:p>
            <a:pPr marL="228600" indent="-228600">
              <a:lnSpc>
                <a:spcPct val="90000"/>
              </a:lnSpc>
              <a:spcAft>
                <a:spcPts val="1200"/>
              </a:spcAft>
              <a:buClr>
                <a:srgbClr val="0071BF"/>
              </a:buClr>
              <a:buSzPts val="1280"/>
              <a:buFont typeface="Noto Sans Symbols"/>
              <a:buChar char="▪"/>
            </a:pPr>
            <a:r>
              <a:rPr lang="en-US" sz="1600" dirty="0">
                <a:solidFill>
                  <a:schemeClr val="dk2"/>
                </a:solidFill>
                <a:latin typeface="PT Serif"/>
                <a:ea typeface="PT Serif"/>
                <a:sym typeface="PT Serif"/>
              </a:rPr>
              <a:t>Iterate on our discussion today</a:t>
            </a:r>
            <a:endParaRPr lang="en-US" dirty="0">
              <a:solidFill>
                <a:schemeClr val="dk2"/>
              </a:solidFill>
            </a:endParaRPr>
          </a:p>
          <a:p>
            <a:pPr marL="228600" indent="-228600">
              <a:lnSpc>
                <a:spcPct val="90000"/>
              </a:lnSpc>
              <a:spcAft>
                <a:spcPts val="1200"/>
              </a:spcAft>
              <a:buClr>
                <a:srgbClr val="0071BF"/>
              </a:buClr>
              <a:buSzPts val="1280"/>
              <a:buFont typeface="Noto Sans Symbols"/>
              <a:buChar char="▪"/>
            </a:pPr>
            <a:r>
              <a:rPr lang="en-US" sz="1600" dirty="0">
                <a:solidFill>
                  <a:schemeClr val="dk2"/>
                </a:solidFill>
                <a:latin typeface="PT Serif"/>
                <a:ea typeface="PT Serif"/>
              </a:rPr>
              <a:t>Ready content for Design Intent Sync (Monday, Feb 7, 3:30pm ET)</a:t>
            </a:r>
          </a:p>
          <a:p>
            <a:pPr marL="228600" indent="-228600">
              <a:lnSpc>
                <a:spcPct val="90000"/>
              </a:lnSpc>
              <a:spcAft>
                <a:spcPts val="1200"/>
              </a:spcAft>
              <a:buClr>
                <a:srgbClr val="0071BF"/>
              </a:buClr>
              <a:buSzPts val="1280"/>
              <a:buFont typeface="Noto Sans Symbols"/>
              <a:buChar char="▪"/>
            </a:pPr>
            <a:r>
              <a:rPr lang="en-US" sz="1600" dirty="0">
                <a:solidFill>
                  <a:schemeClr val="dk2"/>
                </a:solidFill>
                <a:latin typeface="PT Serif"/>
                <a:ea typeface="PT Serif"/>
              </a:rPr>
              <a:t>Submit Research Plan and schedule a sync with the Research team, goal to begin user testing Friday, Feb 11</a:t>
            </a:r>
          </a:p>
          <a:p>
            <a:pPr marL="228600" indent="-228600">
              <a:lnSpc>
                <a:spcPct val="90000"/>
              </a:lnSpc>
              <a:spcAft>
                <a:spcPts val="1200"/>
              </a:spcAft>
              <a:buClr>
                <a:srgbClr val="0071BF"/>
              </a:buClr>
              <a:buSzPts val="1280"/>
              <a:buFont typeface="Noto Sans Symbols"/>
              <a:buChar char="▪"/>
            </a:pPr>
            <a:r>
              <a:rPr lang="en-US" sz="1600" dirty="0">
                <a:solidFill>
                  <a:schemeClr val="dk2"/>
                </a:solidFill>
                <a:latin typeface="PT Serif"/>
                <a:ea typeface="PT Serif"/>
              </a:rPr>
              <a:t>Incorporate additional findings from Tech Discovery</a:t>
            </a:r>
          </a:p>
          <a:p>
            <a:pPr marL="228600" indent="-228600">
              <a:lnSpc>
                <a:spcPct val="90000"/>
              </a:lnSpc>
              <a:spcAft>
                <a:spcPts val="1200"/>
              </a:spcAft>
              <a:buClr>
                <a:srgbClr val="0071BF"/>
              </a:buClr>
              <a:buSzPts val="1280"/>
              <a:buFont typeface="Noto Sans Symbols"/>
              <a:buChar char="▪"/>
            </a:pPr>
            <a:r>
              <a:rPr lang="en-US" sz="1600" dirty="0">
                <a:solidFill>
                  <a:schemeClr val="dk2"/>
                </a:solidFill>
                <a:latin typeface="PT Serif"/>
                <a:ea typeface="PT Serif"/>
              </a:rPr>
              <a:t>Outline additional crosslink needs for users and iterate on copy</a:t>
            </a:r>
          </a:p>
        </p:txBody>
      </p:sp>
      <p:sp>
        <p:nvSpPr>
          <p:cNvPr id="3" name="Google Shape;381;p20">
            <a:extLst>
              <a:ext uri="{FF2B5EF4-FFF2-40B4-BE49-F238E27FC236}">
                <a16:creationId xmlns:a16="http://schemas.microsoft.com/office/drawing/2014/main" id="{15CC30AD-1003-4838-A9DB-18F1986D8D44}"/>
              </a:ext>
            </a:extLst>
          </p:cNvPr>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Next steps</a:t>
            </a:r>
            <a:endParaRPr lang="en-US" dirty="0"/>
          </a:p>
        </p:txBody>
      </p:sp>
    </p:spTree>
    <p:extLst>
      <p:ext uri="{BB962C8B-B14F-4D97-AF65-F5344CB8AC3E}">
        <p14:creationId xmlns:p14="http://schemas.microsoft.com/office/powerpoint/2010/main" val="402398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9"/>
        <p:cNvGrpSpPr/>
        <p:nvPr/>
      </p:nvGrpSpPr>
      <p:grpSpPr>
        <a:xfrm>
          <a:off x="0" y="0"/>
          <a:ext cx="0" cy="0"/>
          <a:chOff x="0" y="0"/>
          <a:chExt cx="0" cy="0"/>
        </a:xfrm>
      </p:grpSpPr>
      <p:sp>
        <p:nvSpPr>
          <p:cNvPr id="381" name="Google Shape;381;p20"/>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marL="0" marR="0" lvl="0" indent="0" algn="l">
              <a:lnSpc>
                <a:spcPct val="90000"/>
              </a:lnSpc>
              <a:spcBef>
                <a:spcPts val="0"/>
              </a:spcBef>
              <a:spcAft>
                <a:spcPts val="0"/>
              </a:spcAft>
              <a:buNone/>
            </a:pPr>
            <a:r>
              <a:rPr lang="en-US" sz="3600" dirty="0">
                <a:solidFill>
                  <a:schemeClr val="dk2"/>
                </a:solidFill>
                <a:latin typeface="PT Serif"/>
                <a:sym typeface="PT Serif"/>
              </a:rPr>
              <a:t>Agenda</a:t>
            </a:r>
            <a:endParaRPr lang="en-US" dirty="0"/>
          </a:p>
        </p:txBody>
      </p:sp>
      <p:sp>
        <p:nvSpPr>
          <p:cNvPr id="382" name="Google Shape;382;p20"/>
          <p:cNvSpPr txBox="1"/>
          <p:nvPr/>
        </p:nvSpPr>
        <p:spPr>
          <a:xfrm>
            <a:off x="987838" y="1475863"/>
            <a:ext cx="5208487" cy="386241"/>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2000" dirty="0">
                <a:solidFill>
                  <a:schemeClr val="dk2"/>
                </a:solidFill>
                <a:latin typeface="PT Serif"/>
              </a:rPr>
              <a:t>We heard you</a:t>
            </a:r>
          </a:p>
        </p:txBody>
      </p:sp>
      <p:sp>
        <p:nvSpPr>
          <p:cNvPr id="386" name="Google Shape;386;p20"/>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dirty="0">
                <a:solidFill>
                  <a:srgbClr val="747C74"/>
                </a:solidFill>
                <a:latin typeface="Source Sans Pro"/>
                <a:ea typeface="Source Sans Pro"/>
                <a:sym typeface="Source Sans Pro"/>
              </a:rPr>
              <a:t>Agenda</a:t>
            </a:r>
            <a:endParaRPr dirty="0"/>
          </a:p>
        </p:txBody>
      </p:sp>
      <p:sp>
        <p:nvSpPr>
          <p:cNvPr id="387" name="Google Shape;387;p20"/>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2</a:t>
            </a:fld>
            <a:endParaRPr>
              <a:solidFill>
                <a:srgbClr val="747C74"/>
              </a:solidFill>
              <a:latin typeface="Source Sans Pro"/>
              <a:ea typeface="Source Sans Pro"/>
              <a:cs typeface="Source Sans Pro"/>
              <a:sym typeface="Source Sans Pro"/>
            </a:endParaRPr>
          </a:p>
        </p:txBody>
      </p:sp>
      <p:sp>
        <p:nvSpPr>
          <p:cNvPr id="2" name="Google Shape;178;p3">
            <a:extLst>
              <a:ext uri="{FF2B5EF4-FFF2-40B4-BE49-F238E27FC236}">
                <a16:creationId xmlns:a16="http://schemas.microsoft.com/office/drawing/2014/main" id="{18A0EF55-2C1A-4FB1-9D37-FE95B01DB00F}"/>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dirty="0">
                <a:solidFill>
                  <a:srgbClr val="747C74"/>
                </a:solidFill>
                <a:latin typeface="Source Sans Pro"/>
                <a:ea typeface="Source Sans Pro"/>
                <a:cs typeface="Source Sans Pro"/>
                <a:sym typeface="Source Sans Pro"/>
              </a:rPr>
              <a:t>02-04 Design Review</a:t>
            </a:r>
            <a:endParaRPr sz="1800" dirty="0">
              <a:solidFill>
                <a:srgbClr val="747C74"/>
              </a:solidFill>
              <a:latin typeface="Calibri"/>
              <a:ea typeface="Calibri"/>
              <a:cs typeface="Calibri"/>
              <a:sym typeface="Calibri"/>
            </a:endParaRPr>
          </a:p>
        </p:txBody>
      </p:sp>
      <p:sp>
        <p:nvSpPr>
          <p:cNvPr id="13" name="Google Shape;382;p20">
            <a:extLst>
              <a:ext uri="{FF2B5EF4-FFF2-40B4-BE49-F238E27FC236}">
                <a16:creationId xmlns:a16="http://schemas.microsoft.com/office/drawing/2014/main" id="{28C77971-E55C-4AF0-B47E-BABF0D5D532A}"/>
              </a:ext>
            </a:extLst>
          </p:cNvPr>
          <p:cNvSpPr txBox="1"/>
          <p:nvPr/>
        </p:nvSpPr>
        <p:spPr>
          <a:xfrm>
            <a:off x="987838" y="2224376"/>
            <a:ext cx="5208487" cy="386241"/>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2000" dirty="0">
                <a:solidFill>
                  <a:schemeClr val="dk2"/>
                </a:solidFill>
                <a:latin typeface="PT Serif"/>
              </a:rPr>
              <a:t>User flow &amp; wayfinding considerations</a:t>
            </a:r>
          </a:p>
        </p:txBody>
      </p:sp>
      <p:sp>
        <p:nvSpPr>
          <p:cNvPr id="15" name="Google Shape;382;p20">
            <a:extLst>
              <a:ext uri="{FF2B5EF4-FFF2-40B4-BE49-F238E27FC236}">
                <a16:creationId xmlns:a16="http://schemas.microsoft.com/office/drawing/2014/main" id="{315E745C-7CA8-4C85-BB94-7FFAE199F47E}"/>
              </a:ext>
            </a:extLst>
          </p:cNvPr>
          <p:cNvSpPr txBox="1"/>
          <p:nvPr/>
        </p:nvSpPr>
        <p:spPr>
          <a:xfrm>
            <a:off x="1001325" y="3033578"/>
            <a:ext cx="5208487" cy="386241"/>
          </a:xfrm>
          <a:prstGeom prst="rect">
            <a:avLst/>
          </a:prstGeom>
          <a:noFill/>
          <a:ln>
            <a:noFill/>
          </a:ln>
        </p:spPr>
        <p:txBody>
          <a:bodyPr spcFirstLastPara="1" wrap="square" lIns="91425" tIns="45700" rIns="91425" bIns="45700" anchor="t" anchorCtr="0">
            <a:noAutofit/>
          </a:bodyPr>
          <a:lstStyle/>
          <a:p>
            <a:pPr>
              <a:lnSpc>
                <a:spcPct val="90000"/>
              </a:lnSpc>
            </a:pPr>
            <a:r>
              <a:rPr lang="en-US" sz="2000" dirty="0">
                <a:solidFill>
                  <a:schemeClr val="dk2"/>
                </a:solidFill>
                <a:latin typeface="PT Serif"/>
              </a:rPr>
              <a:t>Medium fidelity landing page</a:t>
            </a:r>
            <a:endParaRPr lang="en-US" dirty="0"/>
          </a:p>
        </p:txBody>
      </p:sp>
      <p:sp>
        <p:nvSpPr>
          <p:cNvPr id="19" name="Google Shape;382;p20">
            <a:extLst>
              <a:ext uri="{FF2B5EF4-FFF2-40B4-BE49-F238E27FC236}">
                <a16:creationId xmlns:a16="http://schemas.microsoft.com/office/drawing/2014/main" id="{4D79DFCC-704E-442C-8F36-6342D2B17788}"/>
              </a:ext>
            </a:extLst>
          </p:cNvPr>
          <p:cNvSpPr txBox="1"/>
          <p:nvPr/>
        </p:nvSpPr>
        <p:spPr>
          <a:xfrm>
            <a:off x="353962" y="1556784"/>
            <a:ext cx="393727" cy="210914"/>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1200" dirty="0">
                <a:solidFill>
                  <a:srgbClr val="0071BF"/>
                </a:solidFill>
                <a:latin typeface="Source Sans Pro SemiBold"/>
              </a:rPr>
              <a:t>01</a:t>
            </a:r>
          </a:p>
        </p:txBody>
      </p:sp>
      <p:sp>
        <p:nvSpPr>
          <p:cNvPr id="20" name="Google Shape;382;p20">
            <a:extLst>
              <a:ext uri="{FF2B5EF4-FFF2-40B4-BE49-F238E27FC236}">
                <a16:creationId xmlns:a16="http://schemas.microsoft.com/office/drawing/2014/main" id="{6FD7D2B3-CAE5-4233-BD12-2D74C9F59C5B}"/>
              </a:ext>
            </a:extLst>
          </p:cNvPr>
          <p:cNvSpPr txBox="1"/>
          <p:nvPr/>
        </p:nvSpPr>
        <p:spPr>
          <a:xfrm>
            <a:off x="353962" y="2298552"/>
            <a:ext cx="393727" cy="210914"/>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1200" dirty="0">
                <a:solidFill>
                  <a:srgbClr val="0071BF"/>
                </a:solidFill>
                <a:latin typeface="Source Sans Pro SemiBold"/>
              </a:rPr>
              <a:t>02</a:t>
            </a:r>
          </a:p>
        </p:txBody>
      </p:sp>
      <p:sp>
        <p:nvSpPr>
          <p:cNvPr id="21" name="Google Shape;382;p20">
            <a:extLst>
              <a:ext uri="{FF2B5EF4-FFF2-40B4-BE49-F238E27FC236}">
                <a16:creationId xmlns:a16="http://schemas.microsoft.com/office/drawing/2014/main" id="{DB7915E7-6B66-43E3-BD23-1E3BD069F2E7}"/>
              </a:ext>
            </a:extLst>
          </p:cNvPr>
          <p:cNvSpPr txBox="1"/>
          <p:nvPr/>
        </p:nvSpPr>
        <p:spPr>
          <a:xfrm>
            <a:off x="353962" y="3107756"/>
            <a:ext cx="393727" cy="210914"/>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1200" dirty="0">
                <a:solidFill>
                  <a:srgbClr val="0071BF"/>
                </a:solidFill>
                <a:latin typeface="Source Sans Pro SemiBold"/>
              </a:rPr>
              <a:t>03</a:t>
            </a:r>
          </a:p>
        </p:txBody>
      </p:sp>
      <p:sp>
        <p:nvSpPr>
          <p:cNvPr id="14" name="Google Shape;382;p20">
            <a:extLst>
              <a:ext uri="{FF2B5EF4-FFF2-40B4-BE49-F238E27FC236}">
                <a16:creationId xmlns:a16="http://schemas.microsoft.com/office/drawing/2014/main" id="{054E69FF-0D1C-443D-915B-E73B153B87CF}"/>
              </a:ext>
            </a:extLst>
          </p:cNvPr>
          <p:cNvSpPr txBox="1"/>
          <p:nvPr/>
        </p:nvSpPr>
        <p:spPr>
          <a:xfrm>
            <a:off x="994581" y="3883241"/>
            <a:ext cx="5208487" cy="386241"/>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2000" dirty="0">
                <a:solidFill>
                  <a:schemeClr val="dk2"/>
                </a:solidFill>
                <a:latin typeface="PT Serif"/>
              </a:rPr>
              <a:t>Next steps</a:t>
            </a:r>
            <a:endParaRPr lang="en-US" dirty="0">
              <a:solidFill>
                <a:schemeClr val="dk2"/>
              </a:solidFill>
            </a:endParaRPr>
          </a:p>
        </p:txBody>
      </p:sp>
      <p:sp>
        <p:nvSpPr>
          <p:cNvPr id="16" name="Google Shape;382;p20">
            <a:extLst>
              <a:ext uri="{FF2B5EF4-FFF2-40B4-BE49-F238E27FC236}">
                <a16:creationId xmlns:a16="http://schemas.microsoft.com/office/drawing/2014/main" id="{F370056D-B5B3-45C8-9E7A-5C853239EADA}"/>
              </a:ext>
            </a:extLst>
          </p:cNvPr>
          <p:cNvSpPr txBox="1"/>
          <p:nvPr/>
        </p:nvSpPr>
        <p:spPr>
          <a:xfrm>
            <a:off x="347218" y="3957419"/>
            <a:ext cx="393727" cy="210914"/>
          </a:xfrm>
          <a:prstGeom prst="rect">
            <a:avLst/>
          </a:prstGeom>
          <a:noFill/>
          <a:ln>
            <a:noFill/>
          </a:ln>
        </p:spPr>
        <p:txBody>
          <a:bodyPr spcFirstLastPara="1" wrap="square" lIns="91425" tIns="45700" rIns="91425" bIns="45700" anchor="t" anchorCtr="0">
            <a:noAutofit/>
          </a:bodyPr>
          <a:lstStyle/>
          <a:p>
            <a:pPr>
              <a:lnSpc>
                <a:spcPct val="90000"/>
              </a:lnSpc>
              <a:buClr>
                <a:schemeClr val="accent2"/>
              </a:buClr>
              <a:buSzPts val="1280"/>
            </a:pPr>
            <a:r>
              <a:rPr lang="en-US" sz="1200" dirty="0">
                <a:solidFill>
                  <a:srgbClr val="0071BF"/>
                </a:solidFill>
                <a:latin typeface="Source Sans Pro SemiBold"/>
              </a:rPr>
              <a:t>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185A0"/>
                </a:solidFill>
                <a:latin typeface="Source Sans Pro"/>
                <a:ea typeface="Source Sans Pro"/>
              </a:rPr>
              <a:pPr marL="0" lvl="0" indent="0" algn="r" rtl="0">
                <a:spcBef>
                  <a:spcPts val="0"/>
                </a:spcBef>
                <a:spcAft>
                  <a:spcPts val="0"/>
                </a:spcAft>
                <a:buNone/>
              </a:pPr>
              <a:t>3</a:t>
            </a:fld>
            <a:endParaRPr lang="en-US">
              <a:solidFill>
                <a:srgbClr val="7185A0"/>
              </a:solidFill>
              <a:latin typeface="Source Sans Pro"/>
              <a:ea typeface="Source Sans Pro"/>
            </a:endParaRPr>
          </a:p>
        </p:txBody>
      </p:sp>
      <p:sp>
        <p:nvSpPr>
          <p:cNvPr id="171" name="Google Shape;171;p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r>
              <a:rPr lang="en-US" sz="1200" dirty="0">
                <a:solidFill>
                  <a:srgbClr val="7185A0"/>
                </a:solidFill>
                <a:latin typeface="Source Sans Pro"/>
                <a:ea typeface="Source Sans Pro"/>
                <a:sym typeface="Source Sans Pro"/>
              </a:rPr>
              <a:t>02-04 Design Review</a:t>
            </a:r>
            <a:endParaRPr lang="en-US" sz="1200" dirty="0">
              <a:ea typeface="Source Sans Pro"/>
              <a:sym typeface="Source Sans Pro"/>
            </a:endParaRPr>
          </a:p>
        </p:txBody>
      </p:sp>
      <p:sp>
        <p:nvSpPr>
          <p:cNvPr id="172" name="Google Shape;172;p2"/>
          <p:cNvSpPr txBox="1">
            <a:spLocks noGrp="1"/>
          </p:cNvSpPr>
          <p:nvPr>
            <p:ph type="ctrTitle"/>
          </p:nvPr>
        </p:nvSpPr>
        <p:spPr>
          <a:xfrm>
            <a:off x="361607" y="2782583"/>
            <a:ext cx="7261656" cy="2184852"/>
          </a:xfrm>
          <a:prstGeom prst="rect">
            <a:avLst/>
          </a:prstGeom>
          <a:noFill/>
          <a:ln>
            <a:noFill/>
          </a:ln>
        </p:spPr>
        <p:txBody>
          <a:bodyPr spcFirstLastPara="1" wrap="square" lIns="91425" tIns="45700" rIns="91425" bIns="45700" anchor="t" anchorCtr="0">
            <a:noAutofit/>
          </a:bodyPr>
          <a:lstStyle/>
          <a:p>
            <a:r>
              <a:rPr lang="en-US" sz="8000" dirty="0">
                <a:latin typeface="PT Serif"/>
              </a:rPr>
              <a:t>We heard you</a:t>
            </a:r>
            <a:endParaRPr lang="en-US" dirty="0"/>
          </a:p>
        </p:txBody>
      </p:sp>
      <p:sp>
        <p:nvSpPr>
          <p:cNvPr id="173" name="Google Shape;173;p2"/>
          <p:cNvSpPr txBox="1">
            <a:spLocks noGrp="1"/>
          </p:cNvSpPr>
          <p:nvPr>
            <p:ph type="body" idx="1"/>
          </p:nvPr>
        </p:nvSpPr>
        <p:spPr>
          <a:xfrm>
            <a:off x="362593" y="2368184"/>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latin typeface="Source Sans Pro"/>
                <a:ea typeface="Source Sans Pro"/>
                <a:cs typeface="Source Sans Pro"/>
                <a:sym typeface="Source Sans Pro"/>
              </a:rPr>
              <a:t>1095-B DESIGN REVIEW</a:t>
            </a:r>
            <a:endParaRPr/>
          </a:p>
        </p:txBody>
      </p:sp>
    </p:spTree>
    <p:extLst>
      <p:ext uri="{BB962C8B-B14F-4D97-AF65-F5344CB8AC3E}">
        <p14:creationId xmlns:p14="http://schemas.microsoft.com/office/powerpoint/2010/main" val="1780094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1"/>
        <p:cNvGrpSpPr/>
        <p:nvPr/>
      </p:nvGrpSpPr>
      <p:grpSpPr>
        <a:xfrm>
          <a:off x="0" y="0"/>
          <a:ext cx="0" cy="0"/>
          <a:chOff x="0" y="0"/>
          <a:chExt cx="0" cy="0"/>
        </a:xfrm>
      </p:grpSpPr>
      <p:sp>
        <p:nvSpPr>
          <p:cNvPr id="282" name="Google Shape;282;p1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r>
              <a:rPr lang="en-US" sz="1200" dirty="0">
                <a:solidFill>
                  <a:srgbClr val="747C74"/>
                </a:solidFill>
                <a:latin typeface="Source Sans Pro"/>
                <a:ea typeface="Source Sans Pro"/>
                <a:sym typeface="Source Sans Pro"/>
              </a:rPr>
              <a:t>02-04 Design Review</a:t>
            </a:r>
            <a:endParaRPr lang="en-US" sz="1200" dirty="0">
              <a:ea typeface="Source Sans Pro"/>
              <a:sym typeface="Source Sans Pro"/>
            </a:endParaRPr>
          </a:p>
        </p:txBody>
      </p:sp>
      <p:sp>
        <p:nvSpPr>
          <p:cNvPr id="283" name="Google Shape;283;p12"/>
          <p:cNvSpPr txBox="1">
            <a:spLocks noGrp="1"/>
          </p:cNvSpPr>
          <p:nvPr>
            <p:ph type="body" idx="1"/>
          </p:nvPr>
        </p:nvSpPr>
        <p:spPr>
          <a:xfrm>
            <a:off x="341868"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400" dirty="0"/>
              <a:t>COMPARATIVE</a:t>
            </a:r>
            <a:r>
              <a:rPr lang="en-US" sz="1400" dirty="0">
                <a:latin typeface="Source Sans Pro"/>
                <a:ea typeface="Source Sans Pro"/>
                <a:cs typeface="Source Sans Pro"/>
                <a:sym typeface="Source Sans Pro"/>
              </a:rPr>
              <a:t> RESEARCH</a:t>
            </a:r>
            <a:endParaRPr dirty="0"/>
          </a:p>
        </p:txBody>
      </p:sp>
      <p:sp>
        <p:nvSpPr>
          <p:cNvPr id="284" name="Google Shape;284;p12"/>
          <p:cNvSpPr txBox="1"/>
          <p:nvPr/>
        </p:nvSpPr>
        <p:spPr>
          <a:xfrm>
            <a:off x="320246" y="831349"/>
            <a:ext cx="11452654" cy="7469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600" dirty="0">
                <a:solidFill>
                  <a:schemeClr val="dk1"/>
                </a:solidFill>
                <a:latin typeface="PT Serif"/>
                <a:ea typeface="PT Serif"/>
                <a:cs typeface="PT Serif"/>
                <a:sym typeface="PT Serif"/>
              </a:rPr>
              <a:t>From Tuesday, Feb 2</a:t>
            </a:r>
            <a:endParaRPr sz="3600" dirty="0">
              <a:solidFill>
                <a:schemeClr val="dk1"/>
              </a:solidFill>
              <a:latin typeface="PT Serif"/>
              <a:ea typeface="PT Serif"/>
              <a:cs typeface="PT Serif"/>
              <a:sym typeface="PT Serif"/>
            </a:endParaRPr>
          </a:p>
        </p:txBody>
      </p:sp>
      <p:sp>
        <p:nvSpPr>
          <p:cNvPr id="285" name="Google Shape;285;p12"/>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Comparative Research</a:t>
            </a:r>
            <a:endParaRPr lang="en-US" sz="1200" dirty="0">
              <a:ea typeface="Source Sans Pro"/>
              <a:sym typeface="Source Sans Pro"/>
            </a:endParaRPr>
          </a:p>
        </p:txBody>
      </p:sp>
      <p:sp>
        <p:nvSpPr>
          <p:cNvPr id="286" name="Google Shape;286;p12"/>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4</a:t>
            </a:fld>
            <a:endParaRPr>
              <a:solidFill>
                <a:srgbClr val="747C74"/>
              </a:solidFill>
              <a:latin typeface="Source Sans Pro"/>
              <a:ea typeface="Source Sans Pro"/>
              <a:cs typeface="Source Sans Pro"/>
              <a:sym typeface="Source Sans Pro"/>
            </a:endParaRPr>
          </a:p>
        </p:txBody>
      </p:sp>
      <p:graphicFrame>
        <p:nvGraphicFramePr>
          <p:cNvPr id="287" name="Google Shape;287;p12"/>
          <p:cNvGraphicFramePr/>
          <p:nvPr>
            <p:extLst>
              <p:ext uri="{D42A27DB-BD31-4B8C-83A1-F6EECF244321}">
                <p14:modId xmlns:p14="http://schemas.microsoft.com/office/powerpoint/2010/main" val="2356451531"/>
              </p:ext>
            </p:extLst>
          </p:nvPr>
        </p:nvGraphicFramePr>
        <p:xfrm>
          <a:off x="465976" y="1623198"/>
          <a:ext cx="11297250" cy="4273210"/>
        </p:xfrm>
        <a:graphic>
          <a:graphicData uri="http://schemas.openxmlformats.org/drawingml/2006/table">
            <a:tbl>
              <a:tblPr firstRow="1" bandRow="1">
                <a:noFill/>
                <a:tableStyleId>{0C310CCB-0F46-475F-99B2-5CF3CA8D53C6}</a:tableStyleId>
              </a:tblPr>
              <a:tblGrid>
                <a:gridCol w="5416664">
                  <a:extLst>
                    <a:ext uri="{9D8B030D-6E8A-4147-A177-3AD203B41FA5}">
                      <a16:colId xmlns:a16="http://schemas.microsoft.com/office/drawing/2014/main" val="20000"/>
                    </a:ext>
                  </a:extLst>
                </a:gridCol>
                <a:gridCol w="2114836">
                  <a:extLst>
                    <a:ext uri="{9D8B030D-6E8A-4147-A177-3AD203B41FA5}">
                      <a16:colId xmlns:a16="http://schemas.microsoft.com/office/drawing/2014/main" val="20001"/>
                    </a:ext>
                  </a:extLst>
                </a:gridCol>
                <a:gridCol w="3765750">
                  <a:extLst>
                    <a:ext uri="{9D8B030D-6E8A-4147-A177-3AD203B41FA5}">
                      <a16:colId xmlns:a16="http://schemas.microsoft.com/office/drawing/2014/main" val="20002"/>
                    </a:ext>
                  </a:extLst>
                </a:gridCol>
              </a:tblGrid>
              <a:tr h="411025">
                <a:tc>
                  <a:txBody>
                    <a:bodyPr/>
                    <a:lstStyle/>
                    <a:p>
                      <a:pPr marL="0" marR="0" lvl="0" indent="0" algn="l" rtl="0">
                        <a:spcBef>
                          <a:spcPts val="0"/>
                        </a:spcBef>
                        <a:spcAft>
                          <a:spcPts val="0"/>
                        </a:spcAft>
                        <a:buNone/>
                      </a:pPr>
                      <a:r>
                        <a:rPr lang="en-US" sz="1300" u="none" strike="noStrike" cap="none" dirty="0">
                          <a:solidFill>
                            <a:schemeClr val="accent1"/>
                          </a:solidFill>
                          <a:latin typeface="Source Sans Pro SemiBold"/>
                          <a:ea typeface="Source Sans Pro SemiBold"/>
                          <a:cs typeface="Source Sans Pro SemiBold"/>
                          <a:sym typeface="Source Sans Pro SemiBold"/>
                        </a:rPr>
                        <a:t>Comments</a:t>
                      </a:r>
                      <a:endParaRPr sz="1300" dirty="0">
                        <a:latin typeface="Source Sans Pro SemiBold"/>
                      </a:endParaRPr>
                    </a:p>
                  </a:txBody>
                  <a:tcPr marL="0" marR="91450" marT="45725" marB="45725" anchor="ct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300" b="1" i="0" u="none" strike="noStrike" dirty="0">
                          <a:solidFill>
                            <a:schemeClr val="accent1"/>
                          </a:solidFill>
                          <a:latin typeface="Source Sans Pro SemiBold"/>
                          <a:ea typeface="Source Sans Pro SemiBold"/>
                          <a:cs typeface="Source Sans Pro SemiBold"/>
                          <a:sym typeface="Source Sans Pro SemiBold"/>
                        </a:rPr>
                        <a:t>Stakeholder</a:t>
                      </a:r>
                      <a:endParaRPr sz="1300" dirty="0">
                        <a:latin typeface="Source Sans Pro SemiBold"/>
                      </a:endParaRPr>
                    </a:p>
                  </a:txBody>
                  <a:tcPr marL="91450" marR="91450" marT="45725" marB="45725" anchor="ct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300" b="1" i="0" u="none" strike="noStrike" dirty="0">
                          <a:solidFill>
                            <a:schemeClr val="accent1"/>
                          </a:solidFill>
                          <a:latin typeface="Source Sans Pro SemiBold"/>
                          <a:ea typeface="Source Sans Pro SemiBold"/>
                          <a:cs typeface="Source Sans Pro SemiBold"/>
                          <a:sym typeface="Source Sans Pro SemiBold"/>
                        </a:rPr>
                        <a:t>Design team comments</a:t>
                      </a:r>
                      <a:endParaRPr sz="1300" dirty="0">
                        <a:latin typeface="Source Sans Pro SemiBold"/>
                      </a:endParaRPr>
                    </a:p>
                  </a:txBody>
                  <a:tcPr marL="91450" marR="91450" marT="45725" marB="45725" anchor="ctr">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0"/>
                  </a:ext>
                </a:extLst>
              </a:tr>
              <a:tr h="411025">
                <a:tc>
                  <a:txBody>
                    <a:bodyPr/>
                    <a:lstStyle/>
                    <a:p>
                      <a:pPr marL="0" marR="0" lvl="0" indent="0" algn="l" rtl="0">
                        <a:lnSpc>
                          <a:spcPct val="100000"/>
                        </a:lnSpc>
                        <a:spcBef>
                          <a:spcPts val="0"/>
                        </a:spcBef>
                        <a:spcAft>
                          <a:spcPts val="0"/>
                        </a:spcAft>
                        <a:buClr>
                          <a:schemeClr val="dk1"/>
                        </a:buClr>
                        <a:buSzPts val="1400"/>
                        <a:buFont typeface="Calibri"/>
                        <a:buNone/>
                      </a:pPr>
                      <a:r>
                        <a:rPr lang="en-US" sz="1300" b="1" i="0" u="none" strike="noStrike" dirty="0">
                          <a:latin typeface="Calibri"/>
                          <a:ea typeface="Calibri"/>
                          <a:cs typeface="Calibri"/>
                          <a:sym typeface="Calibri"/>
                        </a:rPr>
                        <a:t>User flow: </a:t>
                      </a:r>
                      <a:r>
                        <a:rPr lang="en-US" sz="1300" b="0" i="0" u="none" strike="noStrike" dirty="0">
                          <a:latin typeface="Calibri"/>
                          <a:ea typeface="Calibri"/>
                          <a:cs typeface="Calibri"/>
                          <a:sym typeface="Calibri"/>
                        </a:rPr>
                        <a:t>Can we proof out VA letters?</a:t>
                      </a:r>
                      <a:endParaRPr sz="1300" dirty="0"/>
                    </a:p>
                  </a:txBody>
                  <a:tcPr marL="0" marR="91450" marT="45725" marB="45725" anchor="ctr">
                    <a:lnT w="12700" cap="flat" cmpd="sng">
                      <a:solidFill>
                        <a:schemeClr val="dk1"/>
                      </a:solidFill>
                      <a:prstDash val="solid"/>
                      <a:round/>
                      <a:headEnd type="none" w="sm" len="sm"/>
                      <a:tailEnd type="none" w="sm" len="sm"/>
                    </a:lnT>
                    <a:lnB w="9525"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300" dirty="0"/>
                        <a:t>Tracey Mulrooney</a:t>
                      </a:r>
                      <a:endParaRPr sz="1300" dirty="0"/>
                    </a:p>
                  </a:txBody>
                  <a:tcPr marL="91450" marR="91450" marT="45725" marB="45725" anchor="ctr">
                    <a:lnT w="12700" cap="flat" cmpd="sng">
                      <a:solidFill>
                        <a:schemeClr val="dk1"/>
                      </a:solidFill>
                      <a:prstDash val="solid"/>
                      <a:round/>
                      <a:headEnd type="none" w="sm" len="sm"/>
                      <a:tailEnd type="none" w="sm" len="sm"/>
                    </a:lnT>
                    <a:lnB w="9525"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Clr>
                          <a:schemeClr val="dk1"/>
                        </a:buClr>
                        <a:buSzPts val="1400"/>
                        <a:buFont typeface="Calibri"/>
                        <a:buNone/>
                      </a:pPr>
                      <a:r>
                        <a:rPr lang="en-US" sz="1300" dirty="0"/>
                        <a:t>Further proofing to be discussed today</a:t>
                      </a:r>
                    </a:p>
                  </a:txBody>
                  <a:tcPr marL="91450" marR="91450" marT="45725" marB="45725" anchor="ctr">
                    <a:lnT w="12700" cap="flat" cmpd="sng">
                      <a:solidFill>
                        <a:schemeClr val="dk1"/>
                      </a:solidFill>
                      <a:prstDash val="solid"/>
                      <a:round/>
                      <a:headEnd type="none" w="sm" len="sm"/>
                      <a:tailEnd type="none" w="sm" len="sm"/>
                    </a:lnT>
                    <a:lnB w="9525"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1"/>
                  </a:ext>
                </a:extLst>
              </a:tr>
              <a:tr h="411025">
                <a:tc>
                  <a:txBody>
                    <a:bodyPr/>
                    <a:lstStyle/>
                    <a:p>
                      <a:pPr marL="0" marR="0" lvl="0" indent="0" algn="l" rtl="0">
                        <a:spcBef>
                          <a:spcPts val="0"/>
                        </a:spcBef>
                        <a:spcAft>
                          <a:spcPts val="0"/>
                        </a:spcAft>
                        <a:buNone/>
                      </a:pPr>
                      <a:r>
                        <a:rPr lang="en-US" sz="1300" b="1" dirty="0"/>
                        <a:t>User flow: </a:t>
                      </a:r>
                      <a:r>
                        <a:rPr lang="en-US" sz="1300" dirty="0"/>
                        <a:t>If under Health care / Manage resources, would it live on the Affordable Care Act page?</a:t>
                      </a:r>
                      <a:endParaRPr sz="1300" dirty="0"/>
                    </a:p>
                  </a:txBody>
                  <a:tcPr marL="0" marR="91450" marT="45725" marB="45725" anchor="ctr">
                    <a:lnT w="9525"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Tracey Mulrooney</a:t>
                      </a:r>
                    </a:p>
                  </a:txBody>
                  <a:tcPr marL="91450" marR="91450" marT="45725" marB="45725" anchor="ctr">
                    <a:lnT w="9525"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300" dirty="0"/>
                        <a:t>Further proofing to be discussed today</a:t>
                      </a:r>
                    </a:p>
                  </a:txBody>
                  <a:tcPr marL="91450" marR="91450" marT="45725" marB="45725" anchor="ctr">
                    <a:lnT w="9525"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2"/>
                  </a:ext>
                </a:extLst>
              </a:tr>
              <a:tr h="418350">
                <a:tc>
                  <a:txBody>
                    <a:bodyPr/>
                    <a:lstStyle/>
                    <a:p>
                      <a:pPr marL="0" marR="0" lvl="0" indent="0" algn="l" rtl="0">
                        <a:spcBef>
                          <a:spcPts val="0"/>
                        </a:spcBef>
                        <a:spcAft>
                          <a:spcPts val="0"/>
                        </a:spcAft>
                        <a:buNone/>
                      </a:pPr>
                      <a:r>
                        <a:rPr lang="en-US" sz="1300" b="1" dirty="0"/>
                        <a:t>User flow: </a:t>
                      </a:r>
                      <a:r>
                        <a:rPr lang="en-US" sz="1300" dirty="0"/>
                        <a:t>How far in the navigation should this be nestled and why?</a:t>
                      </a:r>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Tracey Mulrooney</a:t>
                      </a:r>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Further proofing to be discussed today</a:t>
                      </a:r>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3"/>
                  </a:ext>
                </a:extLst>
              </a:tr>
              <a:tr h="528450">
                <a:tc>
                  <a:txBody>
                    <a:bodyPr/>
                    <a:lstStyle/>
                    <a:p>
                      <a:pPr marL="0" marR="0" lvl="0" indent="0" algn="l" rtl="0">
                        <a:spcBef>
                          <a:spcPts val="0"/>
                        </a:spcBef>
                        <a:spcAft>
                          <a:spcPts val="0"/>
                        </a:spcAft>
                        <a:buNone/>
                      </a:pPr>
                      <a:r>
                        <a:rPr lang="en-US" sz="1300" b="1" dirty="0"/>
                        <a:t>Comparative</a:t>
                      </a:r>
                      <a:r>
                        <a:rPr lang="en-US" sz="1300" dirty="0"/>
                        <a:t>: The label “Tax forms” is really clear. Are there other tax documents that could warrant a wholistic section?</a:t>
                      </a:r>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Tracey Mulrooney</a:t>
                      </a:r>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a:spcBef>
                          <a:spcPts val="0"/>
                        </a:spcBef>
                        <a:spcAft>
                          <a:spcPts val="0"/>
                        </a:spcAft>
                        <a:buNone/>
                      </a:pPr>
                      <a:r>
                        <a:rPr lang="en-US" sz="1300" b="0" i="0" u="none" strike="noStrike" dirty="0">
                          <a:latin typeface="Calibri"/>
                          <a:cs typeface="Calibri"/>
                        </a:rPr>
                        <a:t>Confirmed via Tracey, there are no other tax forms a Veteran would receive at this time. This is a one-off use case. </a:t>
                      </a:r>
                      <a:endParaRPr sz="1300" b="0" i="0" u="none" strike="noStrike" dirty="0">
                        <a:latin typeface="Calibri"/>
                        <a:cs typeface="Calibri"/>
                      </a:endParaRPr>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4"/>
                  </a:ext>
                </a:extLst>
              </a:tr>
              <a:tr h="4257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b="1" dirty="0"/>
                        <a:t>Low fidelity sketch: </a:t>
                      </a:r>
                      <a:r>
                        <a:rPr lang="en-US" sz="1300" dirty="0"/>
                        <a:t>Make contact info relevant to the form since general VA contact info is in the footer</a:t>
                      </a:r>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Tracey Mulrooney</a:t>
                      </a:r>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a:spcBef>
                          <a:spcPts val="0"/>
                        </a:spcBef>
                        <a:spcAft>
                          <a:spcPts val="0"/>
                        </a:spcAft>
                        <a:buNone/>
                      </a:pPr>
                      <a:r>
                        <a:rPr lang="en-US" sz="1300" dirty="0"/>
                        <a:t>Done</a:t>
                      </a:r>
                      <a:endParaRPr sz="1300"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5"/>
                  </a:ext>
                </a:extLst>
              </a:tr>
              <a:tr h="411025">
                <a:tc>
                  <a:txBody>
                    <a:bodyPr/>
                    <a:lstStyle/>
                    <a:p>
                      <a:pPr marL="0" marR="0" lvl="0" indent="0" algn="l" rtl="0">
                        <a:spcBef>
                          <a:spcPts val="0"/>
                        </a:spcBef>
                        <a:spcAft>
                          <a:spcPts val="0"/>
                        </a:spcAft>
                        <a:buNone/>
                      </a:pPr>
                      <a:r>
                        <a:rPr lang="en-US" sz="1300" b="1" dirty="0"/>
                        <a:t>Notifications</a:t>
                      </a:r>
                      <a:r>
                        <a:rPr lang="en-US" sz="1300" dirty="0"/>
                        <a:t>: Since a 1095-B isn’t needed when submitting taxes, it would be confusing to give it too much prominence–especially on the homepage</a:t>
                      </a:r>
                      <a:endParaRPr sz="1300" dirty="0"/>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Tracey Mulrooney</a:t>
                      </a:r>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Clr>
                          <a:schemeClr val="dk1"/>
                        </a:buClr>
                        <a:buSzPts val="1400"/>
                        <a:buFont typeface="Calibri"/>
                        <a:buNone/>
                      </a:pPr>
                      <a:r>
                        <a:rPr lang="en-US" sz="1300" dirty="0"/>
                        <a:t>Noted</a:t>
                      </a:r>
                      <a:endParaRPr sz="1300"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6"/>
                  </a:ext>
                </a:extLst>
              </a:tr>
              <a:tr h="411025">
                <a:tc>
                  <a:txBody>
                    <a:bodyPr/>
                    <a:lstStyle/>
                    <a:p>
                      <a:pPr marL="0" marR="0" lvl="0" indent="0" algn="l" rtl="0">
                        <a:spcBef>
                          <a:spcPts val="0"/>
                        </a:spcBef>
                        <a:spcAft>
                          <a:spcPts val="0"/>
                        </a:spcAft>
                        <a:buNone/>
                      </a:pPr>
                      <a:r>
                        <a:rPr lang="en-US" sz="1300" b="1" dirty="0"/>
                        <a:t>Research</a:t>
                      </a:r>
                      <a:r>
                        <a:rPr lang="en-US" sz="1300" dirty="0"/>
                        <a:t>: For the first session, prioritize the landing page, secondarily, the wayfinding </a:t>
                      </a:r>
                      <a:endParaRPr sz="1300" dirty="0"/>
                    </a:p>
                  </a:txBody>
                  <a:tcPr marL="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Tracey Mulrooney</a:t>
                      </a:r>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tc>
                  <a:txBody>
                    <a:bodyPr/>
                    <a:lstStyle/>
                    <a:p>
                      <a:pPr marL="0" marR="0" lvl="0" indent="0" algn="l" rtl="0">
                        <a:spcBef>
                          <a:spcPts val="0"/>
                        </a:spcBef>
                        <a:spcAft>
                          <a:spcPts val="0"/>
                        </a:spcAft>
                        <a:buClr>
                          <a:schemeClr val="dk1"/>
                        </a:buClr>
                        <a:buSzPts val="1400"/>
                        <a:buFont typeface="Calibri"/>
                        <a:buNone/>
                      </a:pPr>
                      <a:r>
                        <a:rPr lang="en-US" sz="1300" dirty="0"/>
                        <a:t>Noted priorities; we will conduct the sessions with those considerations. Given the content we should have time to address both areas and would like the opportunity to validate both needs, twice.</a:t>
                      </a:r>
                      <a:endParaRPr sz="1300" dirty="0"/>
                    </a:p>
                  </a:txBody>
                  <a:tcPr marL="91450" marR="91450" marT="45725" marB="45725" anchor="ctr">
                    <a:lnT w="12700" cap="flat" cmpd="sng">
                      <a:solidFill>
                        <a:srgbClr val="B1B6B1"/>
                      </a:solidFill>
                      <a:prstDash val="solid"/>
                      <a:round/>
                      <a:headEnd type="none" w="sm" len="sm"/>
                      <a:tailEnd type="none" w="sm" len="sm"/>
                    </a:lnT>
                    <a:lnB w="12700" cap="flat" cmpd="sng">
                      <a:solidFill>
                        <a:srgbClr val="B1B6B1"/>
                      </a:solidFill>
                      <a:prstDash val="solid"/>
                      <a:round/>
                      <a:headEnd type="none" w="sm" len="sm"/>
                      <a:tailEnd type="none" w="sm" len="sm"/>
                    </a:lnB>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8628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
        <p:cNvGrpSpPr/>
        <p:nvPr/>
      </p:nvGrpSpPr>
      <p:grpSpPr>
        <a:xfrm>
          <a:off x="0" y="0"/>
          <a:ext cx="0" cy="0"/>
          <a:chOff x="0" y="0"/>
          <a:chExt cx="0" cy="0"/>
        </a:xfrm>
      </p:grpSpPr>
      <p:sp>
        <p:nvSpPr>
          <p:cNvPr id="300" name="Google Shape;300;p1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dirty="0">
                <a:solidFill>
                  <a:srgbClr val="747C74"/>
                </a:solidFill>
                <a:latin typeface="Source Sans Pro"/>
                <a:ea typeface="Source Sans Pro"/>
                <a:cs typeface="Source Sans Pro"/>
                <a:sym typeface="Source Sans Pro"/>
              </a:rPr>
              <a:t>02-04 Design Review</a:t>
            </a:r>
            <a:endParaRPr sz="1200" dirty="0">
              <a:solidFill>
                <a:schemeClr val="dk1"/>
              </a:solidFill>
              <a:latin typeface="Calibri"/>
              <a:ea typeface="Calibri"/>
              <a:cs typeface="Calibri"/>
              <a:sym typeface="Calibri"/>
            </a:endParaRPr>
          </a:p>
        </p:txBody>
      </p:sp>
      <p:sp>
        <p:nvSpPr>
          <p:cNvPr id="301" name="Google Shape;301;p14"/>
          <p:cNvSpPr txBox="1">
            <a:spLocks noGrp="1"/>
          </p:cNvSpPr>
          <p:nvPr>
            <p:ph type="body" idx="1"/>
          </p:nvPr>
        </p:nvSpPr>
        <p:spPr>
          <a:xfrm>
            <a:off x="341868" y="486054"/>
            <a:ext cx="5281166" cy="34529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400"/>
              <a:buNone/>
            </a:pPr>
            <a:r>
              <a:rPr lang="en-US" sz="1400" dirty="0"/>
              <a:t>COMPARATIVE RESEARCH: </a:t>
            </a:r>
            <a:r>
              <a:rPr lang="en-US" sz="1400" dirty="0">
                <a:latin typeface="Source Sans Pro"/>
                <a:ea typeface="Source Sans Pro"/>
                <a:cs typeface="Source Sans Pro"/>
                <a:sym typeface="Source Sans Pro"/>
              </a:rPr>
              <a:t>KEY EXPERIENCE TAKEAWAYS</a:t>
            </a:r>
            <a:endParaRPr dirty="0"/>
          </a:p>
        </p:txBody>
      </p:sp>
      <p:sp>
        <p:nvSpPr>
          <p:cNvPr id="302" name="Google Shape;302;p14"/>
          <p:cNvSpPr txBox="1"/>
          <p:nvPr/>
        </p:nvSpPr>
        <p:spPr>
          <a:xfrm>
            <a:off x="320246" y="831349"/>
            <a:ext cx="6248722" cy="746983"/>
          </a:xfrm>
          <a:prstGeom prst="rect">
            <a:avLst/>
          </a:prstGeom>
          <a:noFill/>
          <a:ln>
            <a:noFill/>
          </a:ln>
        </p:spPr>
        <p:txBody>
          <a:bodyPr spcFirstLastPara="1" wrap="square" lIns="91425" tIns="45700" rIns="91425" bIns="45700" anchor="t" anchorCtr="0">
            <a:noAutofit/>
          </a:bodyPr>
          <a:lstStyle/>
          <a:p>
            <a:pPr>
              <a:lnSpc>
                <a:spcPct val="90000"/>
              </a:lnSpc>
              <a:buClr>
                <a:schemeClr val="dk1"/>
              </a:buClr>
              <a:buSzPts val="3600"/>
            </a:pPr>
            <a:r>
              <a:rPr lang="en-US" sz="3600" dirty="0">
                <a:solidFill>
                  <a:schemeClr val="dk1"/>
                </a:solidFill>
                <a:latin typeface="PT Serif"/>
                <a:sym typeface="PT Serif"/>
              </a:rPr>
              <a:t>Informed, focused design</a:t>
            </a:r>
          </a:p>
        </p:txBody>
      </p:sp>
      <p:sp>
        <p:nvSpPr>
          <p:cNvPr id="303" name="Google Shape;303;p14"/>
          <p:cNvSpPr txBox="1"/>
          <p:nvPr/>
        </p:nvSpPr>
        <p:spPr>
          <a:xfrm>
            <a:off x="419846" y="1659448"/>
            <a:ext cx="7218083" cy="4367203"/>
          </a:xfrm>
          <a:prstGeom prst="rect">
            <a:avLst/>
          </a:prstGeom>
          <a:noFill/>
          <a:ln>
            <a:noFill/>
          </a:ln>
        </p:spPr>
        <p:txBody>
          <a:bodyPr spcFirstLastPara="1" wrap="square" lIns="0" tIns="45700" rIns="91425" bIns="45700" anchor="t" anchorCtr="0">
            <a:normAutofit/>
          </a:bodyPr>
          <a:lstStyle/>
          <a:p>
            <a:pPr marL="228600" indent="-228600"/>
            <a:r>
              <a:rPr lang="en-US" sz="1600" dirty="0">
                <a:solidFill>
                  <a:schemeClr val="dk2"/>
                </a:solidFill>
                <a:latin typeface="PT Serif"/>
                <a:sym typeface="PT Serif"/>
              </a:rPr>
              <a:t>As takeaways, we identified three areas of focus for this project:</a:t>
            </a:r>
            <a:endParaRPr lang="en-US" dirty="0">
              <a:solidFill>
                <a:schemeClr val="dk2"/>
              </a:solidFill>
            </a:endParaRPr>
          </a:p>
          <a:p>
            <a:pPr marL="228600" indent="-228600"/>
            <a:endParaRPr lang="en-US" sz="1600" dirty="0">
              <a:solidFill>
                <a:schemeClr val="dk2"/>
              </a:solidFill>
              <a:latin typeface="PT Serif"/>
              <a:ea typeface="PT Serif"/>
            </a:endParaRPr>
          </a:p>
          <a:p>
            <a:pPr marL="285750" indent="-285750">
              <a:buFont typeface="Wingdings"/>
              <a:buChar char="§"/>
            </a:pPr>
            <a:r>
              <a:rPr lang="en-US" sz="1600" b="1" dirty="0">
                <a:solidFill>
                  <a:schemeClr val="accent2">
                    <a:lumMod val="75000"/>
                  </a:schemeClr>
                </a:solidFill>
                <a:latin typeface="PT Serif"/>
                <a:ea typeface="PT Serif"/>
              </a:rPr>
              <a:t>Seamless User Experience</a:t>
            </a:r>
            <a:r>
              <a:rPr lang="en-US" sz="1600" b="1" dirty="0">
                <a:solidFill>
                  <a:schemeClr val="dk2"/>
                </a:solidFill>
                <a:latin typeface="PT Serif"/>
                <a:ea typeface="PT Serif"/>
              </a:rPr>
              <a:t> </a:t>
            </a:r>
            <a:r>
              <a:rPr lang="en-US" sz="1600" dirty="0">
                <a:solidFill>
                  <a:schemeClr val="dk2"/>
                </a:solidFill>
                <a:latin typeface="PT Serif"/>
                <a:ea typeface="PT Serif"/>
              </a:rPr>
              <a:t>– the form should be easily findable through the navigation, leveraging plain language, and redirected to it through relevant crosslinks.</a:t>
            </a:r>
          </a:p>
          <a:p>
            <a:pPr marL="285750" indent="-285750">
              <a:buFont typeface="Wingdings"/>
              <a:buChar char="§"/>
            </a:pPr>
            <a:endParaRPr lang="en-US" sz="1600" dirty="0">
              <a:solidFill>
                <a:schemeClr val="dk2"/>
              </a:solidFill>
              <a:latin typeface="PT Serif"/>
              <a:ea typeface="PT Serif"/>
            </a:endParaRPr>
          </a:p>
          <a:p>
            <a:pPr marL="285750" indent="-285750">
              <a:buFont typeface="Wingdings"/>
              <a:buChar char="§"/>
            </a:pPr>
            <a:r>
              <a:rPr lang="en-US" sz="1600" b="1" dirty="0">
                <a:solidFill>
                  <a:schemeClr val="accent2">
                    <a:lumMod val="75000"/>
                  </a:schemeClr>
                </a:solidFill>
                <a:latin typeface="PT Serif"/>
                <a:ea typeface="PT Serif"/>
              </a:rPr>
              <a:t>Authenticated &amp; Unauthenticated Experiences</a:t>
            </a:r>
            <a:r>
              <a:rPr lang="en-US" sz="1600" b="1" dirty="0">
                <a:solidFill>
                  <a:schemeClr val="dk2"/>
                </a:solidFill>
                <a:latin typeface="PT Serif"/>
                <a:ea typeface="PT Serif"/>
              </a:rPr>
              <a:t> – </a:t>
            </a:r>
            <a:r>
              <a:rPr lang="en-US" sz="1600" dirty="0">
                <a:solidFill>
                  <a:schemeClr val="dk2"/>
                </a:solidFill>
                <a:latin typeface="PT Serif"/>
                <a:ea typeface="PT Serif"/>
              </a:rPr>
              <a:t>an unauthenticated experience, as well as personalized content through an authenticated experience, sets user expectation that there is relevant information available upon logging in, but also helps surface FAQs earlier in their journey. </a:t>
            </a:r>
          </a:p>
          <a:p>
            <a:pPr marL="285750" indent="-285750">
              <a:buFont typeface="Wingdings"/>
              <a:buChar char="§"/>
            </a:pPr>
            <a:endParaRPr lang="en-US" sz="1600" dirty="0">
              <a:solidFill>
                <a:schemeClr val="dk2"/>
              </a:solidFill>
              <a:latin typeface="PT Serif"/>
              <a:ea typeface="PT Serif"/>
            </a:endParaRPr>
          </a:p>
          <a:p>
            <a:pPr marL="285750" indent="-285750">
              <a:buFont typeface="Wingdings"/>
              <a:buChar char="§"/>
            </a:pPr>
            <a:r>
              <a:rPr lang="en-US" sz="1600" b="1" dirty="0">
                <a:solidFill>
                  <a:schemeClr val="accent2">
                    <a:lumMod val="75000"/>
                  </a:schemeClr>
                </a:solidFill>
                <a:latin typeface="PT Serif"/>
                <a:ea typeface="PT Serif"/>
              </a:rPr>
              <a:t>Knowledge Base &amp; Escalation Path</a:t>
            </a:r>
            <a:r>
              <a:rPr lang="en-US" sz="1600" b="1" dirty="0">
                <a:solidFill>
                  <a:schemeClr val="dk2"/>
                </a:solidFill>
                <a:latin typeface="PT Serif"/>
                <a:ea typeface="PT Serif"/>
              </a:rPr>
              <a:t> – </a:t>
            </a:r>
            <a:r>
              <a:rPr lang="en-US" sz="1600" dirty="0">
                <a:solidFill>
                  <a:schemeClr val="dk2"/>
                </a:solidFill>
                <a:latin typeface="PT Serif"/>
                <a:ea typeface="PT Serif"/>
              </a:rPr>
              <a:t>anticipate user issues and questions by providing contextual help and a clear path to escalate technical issues or form errors.</a:t>
            </a:r>
          </a:p>
        </p:txBody>
      </p:sp>
      <p:sp>
        <p:nvSpPr>
          <p:cNvPr id="304" name="Google Shape;304;p1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rgbClr val="747C74"/>
                </a:solidFill>
                <a:latin typeface="Source Sans Pro"/>
                <a:ea typeface="Source Sans Pro"/>
                <a:cs typeface="Source Sans Pro"/>
                <a:sym typeface="Source Sans Pro"/>
              </a:rPr>
              <a:t>Comparative Research</a:t>
            </a:r>
            <a:endParaRPr sz="1200">
              <a:solidFill>
                <a:schemeClr val="dk1"/>
              </a:solidFill>
              <a:latin typeface="Calibri"/>
              <a:ea typeface="Calibri"/>
              <a:cs typeface="Calibri"/>
              <a:sym typeface="Calibri"/>
            </a:endParaRPr>
          </a:p>
        </p:txBody>
      </p:sp>
      <p:sp>
        <p:nvSpPr>
          <p:cNvPr id="305" name="Google Shape;305;p14"/>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5</a:t>
            </a:fld>
            <a:endParaRPr>
              <a:solidFill>
                <a:srgbClr val="747C74"/>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185A0"/>
                </a:solidFill>
                <a:latin typeface="Source Sans Pro"/>
                <a:ea typeface="Source Sans Pro"/>
              </a:rPr>
              <a:pPr marL="0" lvl="0" indent="0" algn="r" rtl="0">
                <a:spcBef>
                  <a:spcPts val="0"/>
                </a:spcBef>
                <a:spcAft>
                  <a:spcPts val="0"/>
                </a:spcAft>
                <a:buNone/>
              </a:pPr>
              <a:t>6</a:t>
            </a:fld>
            <a:endParaRPr lang="en-US">
              <a:solidFill>
                <a:srgbClr val="7185A0"/>
              </a:solidFill>
              <a:latin typeface="Source Sans Pro"/>
              <a:ea typeface="Source Sans Pro"/>
            </a:endParaRPr>
          </a:p>
        </p:txBody>
      </p:sp>
      <p:sp>
        <p:nvSpPr>
          <p:cNvPr id="171" name="Google Shape;171;p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r>
              <a:rPr lang="en-US" sz="1200" dirty="0">
                <a:solidFill>
                  <a:srgbClr val="7185A0"/>
                </a:solidFill>
                <a:latin typeface="Source Sans Pro"/>
                <a:ea typeface="Source Sans Pro"/>
                <a:sym typeface="Source Sans Pro"/>
              </a:rPr>
              <a:t>02-04 Design Review</a:t>
            </a:r>
            <a:endParaRPr lang="en-US" sz="1200" dirty="0">
              <a:ea typeface="Source Sans Pro"/>
            </a:endParaRPr>
          </a:p>
        </p:txBody>
      </p:sp>
      <p:sp>
        <p:nvSpPr>
          <p:cNvPr id="172" name="Google Shape;172;p2"/>
          <p:cNvSpPr txBox="1">
            <a:spLocks noGrp="1"/>
          </p:cNvSpPr>
          <p:nvPr>
            <p:ph type="ctrTitle"/>
          </p:nvPr>
        </p:nvSpPr>
        <p:spPr>
          <a:xfrm>
            <a:off x="361607" y="2782583"/>
            <a:ext cx="7261656" cy="2184852"/>
          </a:xfrm>
          <a:prstGeom prst="rect">
            <a:avLst/>
          </a:prstGeom>
          <a:noFill/>
          <a:ln>
            <a:noFill/>
          </a:ln>
        </p:spPr>
        <p:txBody>
          <a:bodyPr spcFirstLastPara="1" wrap="square" lIns="91425" tIns="45700" rIns="91425" bIns="45700" anchor="t" anchorCtr="0">
            <a:noAutofit/>
          </a:bodyPr>
          <a:lstStyle/>
          <a:p>
            <a:r>
              <a:rPr lang="en-US" sz="8000" dirty="0">
                <a:latin typeface="PT Serif"/>
              </a:rPr>
              <a:t>User flow</a:t>
            </a:r>
            <a:endParaRPr lang="en-US" dirty="0"/>
          </a:p>
        </p:txBody>
      </p:sp>
      <p:sp>
        <p:nvSpPr>
          <p:cNvPr id="173" name="Google Shape;173;p2"/>
          <p:cNvSpPr txBox="1">
            <a:spLocks noGrp="1"/>
          </p:cNvSpPr>
          <p:nvPr>
            <p:ph type="body" idx="1"/>
          </p:nvPr>
        </p:nvSpPr>
        <p:spPr>
          <a:xfrm>
            <a:off x="362593" y="2368184"/>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latin typeface="Source Sans Pro"/>
                <a:ea typeface="Source Sans Pro"/>
                <a:cs typeface="Source Sans Pro"/>
                <a:sym typeface="Source Sans Pro"/>
              </a:rPr>
              <a:t>1095-B DESIGN REVIEW</a:t>
            </a:r>
            <a:endParaRPr/>
          </a:p>
        </p:txBody>
      </p:sp>
    </p:spTree>
    <p:extLst>
      <p:ext uri="{BB962C8B-B14F-4D97-AF65-F5344CB8AC3E}">
        <p14:creationId xmlns:p14="http://schemas.microsoft.com/office/powerpoint/2010/main" val="3306194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sp>
        <p:nvSpPr>
          <p:cNvPr id="178" name="Google Shape;178;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dirty="0">
                <a:solidFill>
                  <a:srgbClr val="747C74"/>
                </a:solidFill>
                <a:latin typeface="Source Sans Pro"/>
                <a:ea typeface="Source Sans Pro"/>
                <a:cs typeface="Source Sans Pro"/>
                <a:sym typeface="Source Sans Pro"/>
              </a:rPr>
              <a:t>02-04 Design Review</a:t>
            </a:r>
            <a:endParaRPr sz="1800" dirty="0">
              <a:solidFill>
                <a:srgbClr val="747C74"/>
              </a:solidFill>
              <a:latin typeface="Calibri"/>
              <a:ea typeface="Calibri"/>
              <a:cs typeface="Calibri"/>
              <a:sym typeface="Calibri"/>
            </a:endParaRPr>
          </a:p>
        </p:txBody>
      </p:sp>
      <p:sp>
        <p:nvSpPr>
          <p:cNvPr id="181" name="Google Shape;181;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User flow</a:t>
            </a:r>
            <a:endParaRPr lang="en-US" dirty="0"/>
          </a:p>
        </p:txBody>
      </p:sp>
      <p:sp>
        <p:nvSpPr>
          <p:cNvPr id="182" name="Google Shape;182;p3"/>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7</a:t>
            </a:fld>
            <a:endParaRPr>
              <a:solidFill>
                <a:srgbClr val="747C74"/>
              </a:solidFill>
              <a:latin typeface="Source Sans Pro"/>
              <a:ea typeface="Source Sans Pro"/>
              <a:cs typeface="Source Sans Pro"/>
              <a:sym typeface="Source Sans Pro"/>
            </a:endParaRPr>
          </a:p>
        </p:txBody>
      </p:sp>
      <p:sp>
        <p:nvSpPr>
          <p:cNvPr id="5" name="Google Shape;381;p20">
            <a:extLst>
              <a:ext uri="{FF2B5EF4-FFF2-40B4-BE49-F238E27FC236}">
                <a16:creationId xmlns:a16="http://schemas.microsoft.com/office/drawing/2014/main" id="{DDE36C66-D658-4F4C-8D22-BF6A7194FF68}"/>
              </a:ext>
            </a:extLst>
          </p:cNvPr>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Current </a:t>
            </a:r>
            <a:r>
              <a:rPr lang="en-US" sz="3600" dirty="0" err="1">
                <a:solidFill>
                  <a:schemeClr val="dk2"/>
                </a:solidFill>
                <a:latin typeface="PT Serif"/>
                <a:sym typeface="PT Serif"/>
              </a:rPr>
              <a:t>VA.gov</a:t>
            </a:r>
            <a:r>
              <a:rPr lang="en-US" sz="3600" dirty="0">
                <a:solidFill>
                  <a:schemeClr val="dk2"/>
                </a:solidFill>
                <a:latin typeface="PT Serif"/>
                <a:sym typeface="PT Serif"/>
              </a:rPr>
              <a:t> IA structure</a:t>
            </a:r>
            <a:endParaRPr lang="en-US" dirty="0">
              <a:solidFill>
                <a:schemeClr val="dk2"/>
              </a:solidFill>
            </a:endParaRPr>
          </a:p>
        </p:txBody>
      </p:sp>
      <p:sp>
        <p:nvSpPr>
          <p:cNvPr id="8" name="Google Shape;277;p11">
            <a:extLst>
              <a:ext uri="{FF2B5EF4-FFF2-40B4-BE49-F238E27FC236}">
                <a16:creationId xmlns:a16="http://schemas.microsoft.com/office/drawing/2014/main" id="{1514A4BC-6A27-5F49-A47C-2D1EBE898BFC}"/>
              </a:ext>
            </a:extLst>
          </p:cNvPr>
          <p:cNvSpPr txBox="1"/>
          <p:nvPr/>
        </p:nvSpPr>
        <p:spPr>
          <a:xfrm>
            <a:off x="439382" y="1076171"/>
            <a:ext cx="5524689" cy="746983"/>
          </a:xfrm>
          <a:prstGeom prst="rect">
            <a:avLst/>
          </a:prstGeom>
          <a:noFill/>
          <a:ln>
            <a:noFill/>
          </a:ln>
        </p:spPr>
        <p:txBody>
          <a:bodyPr spcFirstLastPara="1" wrap="square" lIns="0" tIns="45700" rIns="91425" bIns="45700" anchor="t" anchorCtr="0">
            <a:noAutofit/>
          </a:bodyPr>
          <a:lstStyle/>
          <a:p>
            <a:pPr>
              <a:buClr>
                <a:srgbClr val="0071BF"/>
              </a:buClr>
              <a:buSzPts val="1280"/>
            </a:pPr>
            <a:r>
              <a:rPr lang="en-US" sz="1200" dirty="0">
                <a:solidFill>
                  <a:schemeClr val="dk2"/>
                </a:solidFill>
                <a:latin typeface="PT Serif"/>
                <a:ea typeface="PT Serif"/>
                <a:cs typeface="PT Serif"/>
                <a:sym typeface="PT Serif"/>
              </a:rPr>
              <a:t>We cross-referenced the documentation around the current hub and spoke navigation. This is an effective navigation model when sites are often task based, and when users tend to visit only one hub during their session.</a:t>
            </a:r>
            <a:endParaRPr lang="en-US" sz="1200" dirty="0">
              <a:solidFill>
                <a:schemeClr val="dk2"/>
              </a:solidFill>
              <a:latin typeface="PT Serif"/>
              <a:ea typeface="PT Serif"/>
              <a:cs typeface="PT Serif"/>
            </a:endParaRPr>
          </a:p>
          <a:p>
            <a:pPr marR="0" lvl="0" algn="l" rtl="0">
              <a:spcBef>
                <a:spcPts val="1000"/>
              </a:spcBef>
              <a:spcAft>
                <a:spcPts val="0"/>
              </a:spcAft>
              <a:buClr>
                <a:schemeClr val="dk2"/>
              </a:buClr>
              <a:buSzPts val="2800"/>
            </a:pPr>
            <a:endParaRPr sz="1200" dirty="0">
              <a:solidFill>
                <a:schemeClr val="dk2"/>
              </a:solidFill>
              <a:latin typeface="PT Serif"/>
              <a:ea typeface="PT Serif"/>
              <a:cs typeface="PT Serif"/>
              <a:sym typeface="PT Serif"/>
            </a:endParaRPr>
          </a:p>
        </p:txBody>
      </p:sp>
      <p:pic>
        <p:nvPicPr>
          <p:cNvPr id="6" name="Picture 5" descr="Graphical user interface, application&#10;&#10;Description automatically generated">
            <a:extLst>
              <a:ext uri="{FF2B5EF4-FFF2-40B4-BE49-F238E27FC236}">
                <a16:creationId xmlns:a16="http://schemas.microsoft.com/office/drawing/2014/main" id="{78C1FE74-04BB-2F48-AF6D-398967E8AC62}"/>
              </a:ext>
            </a:extLst>
          </p:cNvPr>
          <p:cNvPicPr>
            <a:picLocks noChangeAspect="1"/>
          </p:cNvPicPr>
          <p:nvPr/>
        </p:nvPicPr>
        <p:blipFill rotWithShape="1">
          <a:blip r:embed="rId3"/>
          <a:srcRect l="2628" t="22976" r="2637"/>
          <a:stretch/>
        </p:blipFill>
        <p:spPr>
          <a:xfrm>
            <a:off x="136477" y="2519892"/>
            <a:ext cx="7888407" cy="3550240"/>
          </a:xfrm>
          <a:prstGeom prst="rect">
            <a:avLst/>
          </a:prstGeom>
        </p:spPr>
      </p:pic>
      <p:pic>
        <p:nvPicPr>
          <p:cNvPr id="9" name="Picture 8" descr="Graphical user interface, application, website&#10;&#10;Description automatically generated">
            <a:extLst>
              <a:ext uri="{FF2B5EF4-FFF2-40B4-BE49-F238E27FC236}">
                <a16:creationId xmlns:a16="http://schemas.microsoft.com/office/drawing/2014/main" id="{3F077325-5015-6547-B398-9C972BC426DA}"/>
              </a:ext>
            </a:extLst>
          </p:cNvPr>
          <p:cNvPicPr>
            <a:picLocks noChangeAspect="1"/>
          </p:cNvPicPr>
          <p:nvPr/>
        </p:nvPicPr>
        <p:blipFill rotWithShape="1">
          <a:blip r:embed="rId4"/>
          <a:srcRect t="26158" r="51915" b="5446"/>
          <a:stretch/>
        </p:blipFill>
        <p:spPr>
          <a:xfrm>
            <a:off x="8594594" y="2680968"/>
            <a:ext cx="3286427" cy="2698508"/>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0FE6673E-2119-2345-AF19-C4F41C8907A5}"/>
              </a:ext>
            </a:extLst>
          </p:cNvPr>
          <p:cNvPicPr>
            <a:picLocks noChangeAspect="1"/>
          </p:cNvPicPr>
          <p:nvPr/>
        </p:nvPicPr>
        <p:blipFill rotWithShape="1">
          <a:blip r:embed="rId3"/>
          <a:srcRect r="12675" b="76322"/>
          <a:stretch/>
        </p:blipFill>
        <p:spPr>
          <a:xfrm>
            <a:off x="6498083" y="1688736"/>
            <a:ext cx="4976886" cy="746983"/>
          </a:xfrm>
          <a:prstGeom prst="rect">
            <a:avLst/>
          </a:prstGeom>
        </p:spPr>
      </p:pic>
    </p:spTree>
    <p:extLst>
      <p:ext uri="{BB962C8B-B14F-4D97-AF65-F5344CB8AC3E}">
        <p14:creationId xmlns:p14="http://schemas.microsoft.com/office/powerpoint/2010/main" val="887073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pic>
        <p:nvPicPr>
          <p:cNvPr id="4" name="Picture 5">
            <a:extLst>
              <a:ext uri="{FF2B5EF4-FFF2-40B4-BE49-F238E27FC236}">
                <a16:creationId xmlns:a16="http://schemas.microsoft.com/office/drawing/2014/main" id="{B87BB0C5-E6A6-4DD4-98B9-B6CB206815BB}"/>
              </a:ext>
            </a:extLst>
          </p:cNvPr>
          <p:cNvPicPr>
            <a:picLocks noChangeAspect="1"/>
          </p:cNvPicPr>
          <p:nvPr/>
        </p:nvPicPr>
        <p:blipFill rotWithShape="1">
          <a:blip r:embed="rId3"/>
          <a:srcRect l="4803" t="15010" r="6127" b="4966"/>
          <a:stretch/>
        </p:blipFill>
        <p:spPr>
          <a:xfrm>
            <a:off x="4039737" y="1172436"/>
            <a:ext cx="7841284" cy="5685564"/>
          </a:xfrm>
          <a:prstGeom prst="rect">
            <a:avLst/>
          </a:prstGeom>
        </p:spPr>
      </p:pic>
      <p:sp>
        <p:nvSpPr>
          <p:cNvPr id="178" name="Google Shape;178;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dirty="0">
                <a:solidFill>
                  <a:srgbClr val="747C74"/>
                </a:solidFill>
                <a:latin typeface="Source Sans Pro"/>
                <a:ea typeface="Source Sans Pro"/>
                <a:cs typeface="Source Sans Pro"/>
                <a:sym typeface="Source Sans Pro"/>
              </a:rPr>
              <a:t>02-04 Design Review</a:t>
            </a:r>
            <a:endParaRPr sz="1800" dirty="0">
              <a:solidFill>
                <a:srgbClr val="747C74"/>
              </a:solidFill>
              <a:latin typeface="Calibri"/>
              <a:ea typeface="Calibri"/>
              <a:cs typeface="Calibri"/>
              <a:sym typeface="Calibri"/>
            </a:endParaRPr>
          </a:p>
        </p:txBody>
      </p:sp>
      <p:sp>
        <p:nvSpPr>
          <p:cNvPr id="181" name="Google Shape;181;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User flow</a:t>
            </a:r>
            <a:endParaRPr lang="en-US" dirty="0"/>
          </a:p>
        </p:txBody>
      </p:sp>
      <p:sp>
        <p:nvSpPr>
          <p:cNvPr id="182" name="Google Shape;182;p3"/>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8</a:t>
            </a:fld>
            <a:endParaRPr>
              <a:solidFill>
                <a:srgbClr val="747C74"/>
              </a:solidFill>
              <a:latin typeface="Source Sans Pro"/>
              <a:ea typeface="Source Sans Pro"/>
              <a:cs typeface="Source Sans Pro"/>
              <a:sym typeface="Source Sans Pro"/>
            </a:endParaRPr>
          </a:p>
        </p:txBody>
      </p:sp>
      <p:sp>
        <p:nvSpPr>
          <p:cNvPr id="5" name="Google Shape;381;p20">
            <a:extLst>
              <a:ext uri="{FF2B5EF4-FFF2-40B4-BE49-F238E27FC236}">
                <a16:creationId xmlns:a16="http://schemas.microsoft.com/office/drawing/2014/main" id="{DDE36C66-D658-4F4C-8D22-BF6A7194FF68}"/>
              </a:ext>
            </a:extLst>
          </p:cNvPr>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1095-B User flow, Health care path</a:t>
            </a:r>
            <a:endParaRPr lang="en-US" dirty="0">
              <a:solidFill>
                <a:schemeClr val="dk2"/>
              </a:solidFill>
            </a:endParaRPr>
          </a:p>
        </p:txBody>
      </p:sp>
      <p:sp>
        <p:nvSpPr>
          <p:cNvPr id="8" name="Google Shape;277;p11">
            <a:extLst>
              <a:ext uri="{FF2B5EF4-FFF2-40B4-BE49-F238E27FC236}">
                <a16:creationId xmlns:a16="http://schemas.microsoft.com/office/drawing/2014/main" id="{1514A4BC-6A27-5F49-A47C-2D1EBE898BFC}"/>
              </a:ext>
            </a:extLst>
          </p:cNvPr>
          <p:cNvSpPr txBox="1"/>
          <p:nvPr/>
        </p:nvSpPr>
        <p:spPr>
          <a:xfrm>
            <a:off x="439382" y="1212651"/>
            <a:ext cx="3184763" cy="4135435"/>
          </a:xfrm>
          <a:prstGeom prst="rect">
            <a:avLst/>
          </a:prstGeom>
          <a:noFill/>
          <a:ln>
            <a:noFill/>
          </a:ln>
        </p:spPr>
        <p:txBody>
          <a:bodyPr spcFirstLastPara="1" wrap="square" lIns="0" tIns="45700" rIns="91425" bIns="45700" anchor="t" anchorCtr="0">
            <a:noAutofit/>
          </a:bodyPr>
          <a:lstStyle/>
          <a:p>
            <a:pPr>
              <a:lnSpc>
                <a:spcPct val="110000"/>
              </a:lnSpc>
              <a:buClr>
                <a:srgbClr val="0071BF"/>
              </a:buClr>
              <a:buSzPts val="1280"/>
            </a:pPr>
            <a:r>
              <a:rPr lang="en-US" sz="1200" b="1" dirty="0">
                <a:solidFill>
                  <a:schemeClr val="accent2"/>
                </a:solidFill>
                <a:latin typeface="PT Serif"/>
                <a:ea typeface="PT Serif"/>
                <a:cs typeface="PT Serif"/>
                <a:sym typeface="PT Serif"/>
              </a:rPr>
              <a:t>Why this could work:</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This tax document is health care specific, has a natural fit in the health benefit hub, and is directly associated the Affordable Care Act </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Leverages the established hub and spoke navigation model </a:t>
            </a:r>
          </a:p>
          <a:p>
            <a:pPr>
              <a:lnSpc>
                <a:spcPct val="110000"/>
              </a:lnSpc>
              <a:buClr>
                <a:srgbClr val="0071BF"/>
              </a:buClr>
              <a:buSzPts val="1280"/>
            </a:pPr>
            <a:endParaRPr lang="en-US" sz="1200" dirty="0">
              <a:solidFill>
                <a:schemeClr val="dk2"/>
              </a:solidFill>
              <a:latin typeface="PT Serif"/>
              <a:ea typeface="PT Serif"/>
              <a:cs typeface="PT Serif"/>
              <a:sym typeface="PT Serif"/>
            </a:endParaRPr>
          </a:p>
          <a:p>
            <a:pPr>
              <a:lnSpc>
                <a:spcPct val="110000"/>
              </a:lnSpc>
              <a:buClr>
                <a:srgbClr val="0071BF"/>
              </a:buClr>
              <a:buSzPts val="1280"/>
            </a:pPr>
            <a:r>
              <a:rPr lang="en-US" sz="1200" b="1" dirty="0">
                <a:solidFill>
                  <a:schemeClr val="accent2"/>
                </a:solidFill>
                <a:latin typeface="PT Serif"/>
                <a:ea typeface="PT Serif"/>
                <a:cs typeface="PT Serif"/>
                <a:sym typeface="PT Serif"/>
              </a:rPr>
              <a:t>Risks:</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Users may initially look for this document via the Records hub</a:t>
            </a:r>
          </a:p>
          <a:p>
            <a:pPr marL="228600" indent="-228600">
              <a:lnSpc>
                <a:spcPct val="110000"/>
              </a:lnSpc>
              <a:buClr>
                <a:srgbClr val="0071BF"/>
              </a:buClr>
              <a:buSzPts val="1280"/>
              <a:buFont typeface="Noto Sans Symbols"/>
              <a:buChar char="▪"/>
            </a:pPr>
            <a:endParaRPr lang="en-US" sz="1200" dirty="0">
              <a:solidFill>
                <a:schemeClr val="dk2"/>
              </a:solidFill>
              <a:latin typeface="PT Serif"/>
              <a:ea typeface="PT Serif"/>
              <a:cs typeface="PT Serif"/>
              <a:sym typeface="PT Serif"/>
            </a:endParaRPr>
          </a:p>
          <a:p>
            <a:pPr>
              <a:lnSpc>
                <a:spcPct val="110000"/>
              </a:lnSpc>
              <a:buClr>
                <a:srgbClr val="0071BF"/>
              </a:buClr>
              <a:buSzPts val="1280"/>
            </a:pPr>
            <a:r>
              <a:rPr lang="en-US" sz="1200" b="1" dirty="0">
                <a:solidFill>
                  <a:schemeClr val="accent2"/>
                </a:solidFill>
                <a:latin typeface="PT Serif"/>
                <a:ea typeface="PT Serif"/>
                <a:cs typeface="PT Serif"/>
                <a:sym typeface="PT Serif"/>
              </a:rPr>
              <a:t>How we can mitigate these risks:</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Leverage a quick link in the health care megamenu during tax season </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Cross link from Records section and VA forms</a:t>
            </a:r>
          </a:p>
          <a:p>
            <a:pPr>
              <a:lnSpc>
                <a:spcPct val="110000"/>
              </a:lnSpc>
              <a:buClr>
                <a:srgbClr val="0071BF"/>
              </a:buClr>
              <a:buSzPts val="1280"/>
            </a:pPr>
            <a:endParaRPr lang="en-US" sz="1200" dirty="0">
              <a:solidFill>
                <a:schemeClr val="dk2"/>
              </a:solidFill>
              <a:latin typeface="PT Serif"/>
              <a:ea typeface="PT Serif"/>
              <a:cs typeface="PT Serif"/>
              <a:sym typeface="PT Serif"/>
            </a:endParaRPr>
          </a:p>
          <a:p>
            <a:pPr>
              <a:lnSpc>
                <a:spcPct val="110000"/>
              </a:lnSpc>
              <a:buClr>
                <a:srgbClr val="0071BF"/>
              </a:buClr>
              <a:buSzPts val="1280"/>
            </a:pPr>
            <a:endParaRPr lang="en-US" sz="1200" dirty="0">
              <a:solidFill>
                <a:schemeClr val="dk2"/>
              </a:solidFill>
              <a:latin typeface="PT Serif"/>
              <a:ea typeface="PT Serif"/>
              <a:cs typeface="PT Serif"/>
              <a:sym typeface="PT Serif"/>
            </a:endParaRPr>
          </a:p>
          <a:p>
            <a:pPr>
              <a:lnSpc>
                <a:spcPct val="110000"/>
              </a:lnSpc>
              <a:buClr>
                <a:srgbClr val="0071BF"/>
              </a:buClr>
              <a:buSzPts val="1280"/>
            </a:pPr>
            <a:r>
              <a:rPr lang="en-US" sz="1200" dirty="0">
                <a:solidFill>
                  <a:schemeClr val="dk2"/>
                </a:solidFill>
                <a:latin typeface="PT Serif"/>
                <a:ea typeface="PT Serif"/>
                <a:cs typeface="PT Serif"/>
                <a:sym typeface="PT Serif"/>
              </a:rPr>
              <a:t>Further insights to be brought forward after the first round of user testing.</a:t>
            </a:r>
            <a:endParaRPr lang="en-US" sz="1200" dirty="0">
              <a:solidFill>
                <a:schemeClr val="dk2"/>
              </a:solidFill>
              <a:latin typeface="PT Serif"/>
              <a:ea typeface="PT Serif"/>
              <a:cs typeface="PT Serif"/>
            </a:endParaRPr>
          </a:p>
          <a:p>
            <a:pPr marL="0" marR="0" lvl="0" indent="0" algn="l" rtl="0">
              <a:lnSpc>
                <a:spcPct val="110000"/>
              </a:lnSpc>
              <a:spcBef>
                <a:spcPts val="1000"/>
              </a:spcBef>
              <a:spcAft>
                <a:spcPts val="0"/>
              </a:spcAft>
              <a:buClr>
                <a:schemeClr val="dk2"/>
              </a:buClr>
              <a:buSzPts val="2800"/>
              <a:buFont typeface="Arial"/>
              <a:buNone/>
            </a:pPr>
            <a:endParaRPr sz="1200" dirty="0">
              <a:solidFill>
                <a:schemeClr val="dk2"/>
              </a:solidFill>
              <a:latin typeface="PT Serif"/>
              <a:ea typeface="PT Serif"/>
              <a:cs typeface="PT Serif"/>
              <a:sym typeface="PT Serif"/>
            </a:endParaRPr>
          </a:p>
        </p:txBody>
      </p:sp>
    </p:spTree>
    <p:extLst>
      <p:ext uri="{BB962C8B-B14F-4D97-AF65-F5344CB8AC3E}">
        <p14:creationId xmlns:p14="http://schemas.microsoft.com/office/powerpoint/2010/main" val="4037757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pic>
        <p:nvPicPr>
          <p:cNvPr id="9" name="Picture 5">
            <a:extLst>
              <a:ext uri="{FF2B5EF4-FFF2-40B4-BE49-F238E27FC236}">
                <a16:creationId xmlns:a16="http://schemas.microsoft.com/office/drawing/2014/main" id="{DFFA4571-9FCA-AE48-93BB-A579B599275F}"/>
              </a:ext>
            </a:extLst>
          </p:cNvPr>
          <p:cNvPicPr>
            <a:picLocks noChangeAspect="1"/>
          </p:cNvPicPr>
          <p:nvPr/>
        </p:nvPicPr>
        <p:blipFill rotWithShape="1">
          <a:blip r:embed="rId3"/>
          <a:srcRect l="4530" t="14452" r="5435" b="13689"/>
          <a:stretch/>
        </p:blipFill>
        <p:spPr>
          <a:xfrm>
            <a:off x="4225489" y="1351042"/>
            <a:ext cx="7768095" cy="5012742"/>
          </a:xfrm>
          <a:prstGeom prst="rect">
            <a:avLst/>
          </a:prstGeom>
        </p:spPr>
      </p:pic>
      <p:sp>
        <p:nvSpPr>
          <p:cNvPr id="178" name="Google Shape;178;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02-04 Design Review</a:t>
            </a:r>
            <a:endParaRPr sz="1800">
              <a:solidFill>
                <a:srgbClr val="747C74"/>
              </a:solidFill>
              <a:latin typeface="Calibri"/>
              <a:ea typeface="Calibri"/>
              <a:cs typeface="Calibri"/>
              <a:sym typeface="Calibri"/>
            </a:endParaRPr>
          </a:p>
        </p:txBody>
      </p:sp>
      <p:sp>
        <p:nvSpPr>
          <p:cNvPr id="181" name="Google Shape;181;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algn="r"/>
            <a:r>
              <a:rPr lang="en-US" sz="1200" dirty="0">
                <a:solidFill>
                  <a:srgbClr val="747C74"/>
                </a:solidFill>
                <a:latin typeface="Source Sans Pro"/>
                <a:ea typeface="Source Sans Pro"/>
                <a:sym typeface="Source Sans Pro"/>
              </a:rPr>
              <a:t>User flow</a:t>
            </a:r>
            <a:endParaRPr lang="en-US" dirty="0"/>
          </a:p>
        </p:txBody>
      </p:sp>
      <p:sp>
        <p:nvSpPr>
          <p:cNvPr id="182" name="Google Shape;182;p3"/>
          <p:cNvSpPr txBox="1">
            <a:spLocks noGrp="1"/>
          </p:cNvSpPr>
          <p:nvPr>
            <p:ph type="sldNum" idx="12"/>
          </p:nvPr>
        </p:nvSpPr>
        <p:spPr>
          <a:xfrm>
            <a:off x="11474969" y="636378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747C74"/>
                </a:solidFill>
                <a:latin typeface="Source Sans Pro"/>
                <a:ea typeface="Source Sans Pro"/>
                <a:cs typeface="Source Sans Pro"/>
                <a:sym typeface="Source Sans Pro"/>
              </a:rPr>
              <a:t>9</a:t>
            </a:fld>
            <a:endParaRPr>
              <a:solidFill>
                <a:srgbClr val="747C74"/>
              </a:solidFill>
              <a:latin typeface="Source Sans Pro"/>
              <a:ea typeface="Source Sans Pro"/>
              <a:cs typeface="Source Sans Pro"/>
              <a:sym typeface="Source Sans Pro"/>
            </a:endParaRPr>
          </a:p>
        </p:txBody>
      </p:sp>
      <p:sp>
        <p:nvSpPr>
          <p:cNvPr id="5" name="Google Shape;381;p20">
            <a:extLst>
              <a:ext uri="{FF2B5EF4-FFF2-40B4-BE49-F238E27FC236}">
                <a16:creationId xmlns:a16="http://schemas.microsoft.com/office/drawing/2014/main" id="{DDE36C66-D658-4F4C-8D22-BF6A7194FF68}"/>
              </a:ext>
            </a:extLst>
          </p:cNvPr>
          <p:cNvSpPr txBox="1"/>
          <p:nvPr/>
        </p:nvSpPr>
        <p:spPr>
          <a:xfrm>
            <a:off x="320246" y="373491"/>
            <a:ext cx="11452654" cy="746983"/>
          </a:xfrm>
          <a:prstGeom prst="rect">
            <a:avLst/>
          </a:prstGeom>
          <a:noFill/>
          <a:ln>
            <a:noFill/>
          </a:ln>
        </p:spPr>
        <p:txBody>
          <a:bodyPr spcFirstLastPara="1" wrap="square" lIns="91425" tIns="45700" rIns="91425" bIns="45700" anchor="t" anchorCtr="0">
            <a:noAutofit/>
          </a:bodyPr>
          <a:lstStyle/>
          <a:p>
            <a:pPr>
              <a:lnSpc>
                <a:spcPct val="90000"/>
              </a:lnSpc>
            </a:pPr>
            <a:r>
              <a:rPr lang="en-US" sz="3600" dirty="0">
                <a:solidFill>
                  <a:schemeClr val="dk2"/>
                </a:solidFill>
                <a:latin typeface="PT Serif"/>
                <a:sym typeface="PT Serif"/>
              </a:rPr>
              <a:t>1095-B User flow, Records / VA letters path</a:t>
            </a:r>
            <a:endParaRPr lang="en-US" dirty="0">
              <a:solidFill>
                <a:schemeClr val="dk2"/>
              </a:solidFill>
            </a:endParaRPr>
          </a:p>
        </p:txBody>
      </p:sp>
      <p:sp>
        <p:nvSpPr>
          <p:cNvPr id="10" name="Google Shape;277;p11">
            <a:extLst>
              <a:ext uri="{FF2B5EF4-FFF2-40B4-BE49-F238E27FC236}">
                <a16:creationId xmlns:a16="http://schemas.microsoft.com/office/drawing/2014/main" id="{5E6EAE54-4E01-3240-9F11-3340FFFF1CEF}"/>
              </a:ext>
            </a:extLst>
          </p:cNvPr>
          <p:cNvSpPr txBox="1"/>
          <p:nvPr/>
        </p:nvSpPr>
        <p:spPr>
          <a:xfrm>
            <a:off x="439383" y="1212651"/>
            <a:ext cx="3411400" cy="4584837"/>
          </a:xfrm>
          <a:prstGeom prst="rect">
            <a:avLst/>
          </a:prstGeom>
          <a:noFill/>
          <a:ln>
            <a:noFill/>
          </a:ln>
        </p:spPr>
        <p:txBody>
          <a:bodyPr spcFirstLastPara="1" wrap="square" lIns="0" tIns="45700" rIns="91425" bIns="45700" anchor="t" anchorCtr="0">
            <a:noAutofit/>
          </a:bodyPr>
          <a:lstStyle/>
          <a:p>
            <a:pPr>
              <a:lnSpc>
                <a:spcPct val="110000"/>
              </a:lnSpc>
              <a:buClr>
                <a:srgbClr val="0071BF"/>
              </a:buClr>
              <a:buSzPts val="1280"/>
            </a:pPr>
            <a:r>
              <a:rPr lang="en-US" sz="1200" b="1" dirty="0">
                <a:solidFill>
                  <a:schemeClr val="accent2"/>
                </a:solidFill>
                <a:latin typeface="PT Serif"/>
                <a:ea typeface="PT Serif"/>
                <a:cs typeface="PT Serif"/>
                <a:sym typeface="PT Serif"/>
              </a:rPr>
              <a:t>Why this could work:</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This tax document is a result of having a VA benefit (health care)</a:t>
            </a:r>
          </a:p>
          <a:p>
            <a:pPr>
              <a:lnSpc>
                <a:spcPct val="110000"/>
              </a:lnSpc>
              <a:buClr>
                <a:srgbClr val="0071BF"/>
              </a:buClr>
              <a:buSzPts val="1280"/>
            </a:pPr>
            <a:endParaRPr lang="en-US" sz="1200" dirty="0">
              <a:solidFill>
                <a:schemeClr val="dk2"/>
              </a:solidFill>
              <a:latin typeface="PT Serif"/>
              <a:ea typeface="PT Serif"/>
              <a:cs typeface="PT Serif"/>
              <a:sym typeface="PT Serif"/>
            </a:endParaRPr>
          </a:p>
          <a:p>
            <a:pPr>
              <a:lnSpc>
                <a:spcPct val="110000"/>
              </a:lnSpc>
              <a:buClr>
                <a:srgbClr val="0071BF"/>
              </a:buClr>
              <a:buSzPts val="1280"/>
            </a:pPr>
            <a:r>
              <a:rPr lang="en-US" sz="1200" b="1" dirty="0">
                <a:solidFill>
                  <a:schemeClr val="accent2"/>
                </a:solidFill>
                <a:latin typeface="PT Serif"/>
                <a:ea typeface="PT Serif"/>
                <a:cs typeface="PT Serif"/>
                <a:sym typeface="PT Serif"/>
              </a:rPr>
              <a:t>Risks:</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Download VA letters is the primary nav/link label and users might be looking for the term ‘document’</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The address displayed in the Download flow might not be the same as the 1095-B address (benefit system vs enrollment system) </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Different help info for the 1095-B (e.g., phone number)</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Does not allow for unauthenticated landing page unique to 1095-B</a:t>
            </a:r>
          </a:p>
          <a:p>
            <a:pPr marL="228600" indent="-228600">
              <a:lnSpc>
                <a:spcPct val="110000"/>
              </a:lnSpc>
              <a:buClr>
                <a:srgbClr val="0071BF"/>
              </a:buClr>
              <a:buSzPts val="1280"/>
              <a:buFont typeface="Noto Sans Symbols"/>
              <a:buChar char="▪"/>
            </a:pPr>
            <a:endParaRPr lang="en-US" sz="1200" dirty="0">
              <a:solidFill>
                <a:schemeClr val="dk2"/>
              </a:solidFill>
              <a:latin typeface="PT Serif"/>
              <a:ea typeface="PT Serif"/>
              <a:cs typeface="PT Serif"/>
              <a:sym typeface="PT Serif"/>
            </a:endParaRPr>
          </a:p>
          <a:p>
            <a:pPr>
              <a:lnSpc>
                <a:spcPct val="110000"/>
              </a:lnSpc>
              <a:buClr>
                <a:srgbClr val="0071BF"/>
              </a:buClr>
              <a:buSzPts val="1280"/>
            </a:pPr>
            <a:r>
              <a:rPr lang="en-US" sz="1200" b="1" dirty="0">
                <a:solidFill>
                  <a:schemeClr val="accent2"/>
                </a:solidFill>
                <a:latin typeface="PT Serif"/>
                <a:ea typeface="PT Serif"/>
                <a:cs typeface="PT Serif"/>
                <a:sym typeface="PT Serif"/>
              </a:rPr>
              <a:t>How we can mitigate these risks:</a:t>
            </a:r>
          </a:p>
          <a:p>
            <a:pPr marL="228600" indent="-228600">
              <a:lnSpc>
                <a:spcPct val="110000"/>
              </a:lnSpc>
              <a:buClr>
                <a:srgbClr val="0071BF"/>
              </a:buClr>
              <a:buSzPts val="1280"/>
              <a:buFont typeface="Noto Sans Symbols"/>
              <a:buChar char="▪"/>
            </a:pPr>
            <a:r>
              <a:rPr lang="en-US" sz="1200" dirty="0">
                <a:solidFill>
                  <a:schemeClr val="dk2"/>
                </a:solidFill>
                <a:latin typeface="PT Serif"/>
                <a:ea typeface="PT Serif"/>
                <a:cs typeface="PT Serif"/>
                <a:sym typeface="PT Serif"/>
              </a:rPr>
              <a:t>Leverage the Affordable Care Act page to explain more about the 1095-B and crosslink to Download VA letters &amp; documents</a:t>
            </a:r>
          </a:p>
          <a:p>
            <a:pPr>
              <a:lnSpc>
                <a:spcPct val="110000"/>
              </a:lnSpc>
              <a:buClr>
                <a:srgbClr val="0071BF"/>
              </a:buClr>
              <a:buSzPts val="1280"/>
            </a:pPr>
            <a:endParaRPr lang="en-US" sz="1200" dirty="0">
              <a:solidFill>
                <a:schemeClr val="dk2"/>
              </a:solidFill>
              <a:latin typeface="PT Serif"/>
              <a:ea typeface="PT Serif"/>
              <a:cs typeface="PT Serif"/>
              <a:sym typeface="PT Serif"/>
            </a:endParaRPr>
          </a:p>
          <a:p>
            <a:pPr>
              <a:lnSpc>
                <a:spcPct val="110000"/>
              </a:lnSpc>
              <a:buClr>
                <a:srgbClr val="0071BF"/>
              </a:buClr>
              <a:buSzPts val="1280"/>
            </a:pPr>
            <a:endParaRPr lang="en-US" sz="1200" dirty="0">
              <a:solidFill>
                <a:schemeClr val="dk2"/>
              </a:solidFill>
              <a:latin typeface="PT Serif"/>
              <a:ea typeface="PT Serif"/>
              <a:cs typeface="PT Serif"/>
              <a:sym typeface="PT Serif"/>
            </a:endParaRPr>
          </a:p>
          <a:p>
            <a:pPr>
              <a:lnSpc>
                <a:spcPct val="110000"/>
              </a:lnSpc>
              <a:buClr>
                <a:srgbClr val="0071BF"/>
              </a:buClr>
              <a:buSzPts val="1280"/>
            </a:pPr>
            <a:r>
              <a:rPr lang="en-US" sz="1200" dirty="0">
                <a:solidFill>
                  <a:schemeClr val="dk2"/>
                </a:solidFill>
                <a:latin typeface="PT Serif"/>
                <a:ea typeface="PT Serif"/>
                <a:cs typeface="PT Serif"/>
                <a:sym typeface="PT Serif"/>
              </a:rPr>
              <a:t>Further insights to be brought forward after the first round of user testing.</a:t>
            </a:r>
            <a:endParaRPr lang="en-US" sz="1200" dirty="0">
              <a:solidFill>
                <a:schemeClr val="dk2"/>
              </a:solidFill>
              <a:latin typeface="PT Serif"/>
              <a:ea typeface="PT Serif"/>
              <a:cs typeface="PT Serif"/>
            </a:endParaRPr>
          </a:p>
          <a:p>
            <a:pPr marL="0" marR="0" lvl="0" indent="0" algn="l" rtl="0">
              <a:lnSpc>
                <a:spcPct val="110000"/>
              </a:lnSpc>
              <a:spcBef>
                <a:spcPts val="1000"/>
              </a:spcBef>
              <a:spcAft>
                <a:spcPts val="0"/>
              </a:spcAft>
              <a:buClr>
                <a:schemeClr val="dk2"/>
              </a:buClr>
              <a:buSzPts val="2800"/>
              <a:buFont typeface="Arial"/>
              <a:buNone/>
            </a:pPr>
            <a:endParaRPr sz="1200" dirty="0">
              <a:solidFill>
                <a:schemeClr val="dk2"/>
              </a:solidFill>
              <a:latin typeface="PT Serif"/>
              <a:ea typeface="PT Serif"/>
              <a:cs typeface="PT Serif"/>
              <a:sym typeface="PT Serif"/>
            </a:endParaRPr>
          </a:p>
        </p:txBody>
      </p:sp>
    </p:spTree>
    <p:extLst>
      <p:ext uri="{BB962C8B-B14F-4D97-AF65-F5344CB8AC3E}">
        <p14:creationId xmlns:p14="http://schemas.microsoft.com/office/powerpoint/2010/main" val="3475677510"/>
      </p:ext>
    </p:extLst>
  </p:cSld>
  <p:clrMapOvr>
    <a:masterClrMapping/>
  </p:clrMapOvr>
</p:sld>
</file>

<file path=ppt/theme/theme1.xml><?xml version="1.0" encoding="utf-8"?>
<a:theme xmlns:a="http://schemas.openxmlformats.org/drawingml/2006/main" name="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1176</Words>
  <Application>Microsoft Office PowerPoint</Application>
  <PresentationFormat>Widescreen</PresentationFormat>
  <Paragraphs>180</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We heard you</vt:lpstr>
      <vt:lpstr>PowerPoint Presentation</vt:lpstr>
      <vt:lpstr>PowerPoint Presentation</vt:lpstr>
      <vt:lpstr>User flow</vt:lpstr>
      <vt:lpstr>PowerPoint Presentation</vt:lpstr>
      <vt:lpstr>PowerPoint Presentation</vt:lpstr>
      <vt:lpstr>PowerPoint Presentation</vt:lpstr>
      <vt:lpstr>PowerPoint Presentation</vt:lpstr>
      <vt:lpstr>PowerPoint Presentation</vt:lpstr>
      <vt:lpstr>PowerPoint Presentation</vt:lpstr>
      <vt:lpstr>Landing page 1095-B</vt:lpstr>
      <vt:lpstr>PowerPoint Presentation</vt:lpstr>
      <vt:lpstr>PowerPoint Presentation</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Hong</dc:creator>
  <cp:lastModifiedBy>Kit Casey</cp:lastModifiedBy>
  <cp:revision>473</cp:revision>
  <dcterms:created xsi:type="dcterms:W3CDTF">2022-01-24T19:24:23Z</dcterms:created>
  <dcterms:modified xsi:type="dcterms:W3CDTF">2022-02-04T18:57:14Z</dcterms:modified>
</cp:coreProperties>
</file>